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handoutMasterIdLst>
    <p:handoutMasterId r:id="rId57"/>
  </p:handoutMasterIdLst>
  <p:sldIdLst>
    <p:sldId id="256" r:id="rId2"/>
    <p:sldId id="257" r:id="rId3"/>
    <p:sldId id="259" r:id="rId4"/>
    <p:sldId id="258"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311" r:id="rId25"/>
    <p:sldId id="280" r:id="rId26"/>
    <p:sldId id="313" r:id="rId27"/>
    <p:sldId id="281" r:id="rId28"/>
    <p:sldId id="282" r:id="rId29"/>
    <p:sldId id="312" r:id="rId30"/>
    <p:sldId id="283" r:id="rId31"/>
    <p:sldId id="284" r:id="rId32"/>
    <p:sldId id="285" r:id="rId33"/>
    <p:sldId id="287" r:id="rId34"/>
    <p:sldId id="288" r:id="rId35"/>
    <p:sldId id="289" r:id="rId36"/>
    <p:sldId id="290" r:id="rId37"/>
    <p:sldId id="291" r:id="rId38"/>
    <p:sldId id="292" r:id="rId39"/>
    <p:sldId id="293" r:id="rId40"/>
    <p:sldId id="294" r:id="rId41"/>
    <p:sldId id="296"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Lst>
  <p:sldSz cx="9144000" cy="6858000" type="screen4x3"/>
  <p:notesSz cx="9236075" cy="70104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C16"/>
    <a:srgbClr val="DE5146"/>
    <a:srgbClr val="FF3333"/>
    <a:srgbClr val="FF5050"/>
    <a:srgbClr val="FF3300"/>
    <a:srgbClr val="FF7C80"/>
    <a:srgbClr val="0C788E"/>
    <a:srgbClr val="0251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575" autoAdjust="0"/>
    <p:restoredTop sz="94652" autoAdjust="0"/>
  </p:normalViewPr>
  <p:slideViewPr>
    <p:cSldViewPr>
      <p:cViewPr varScale="1">
        <p:scale>
          <a:sx n="87" d="100"/>
          <a:sy n="87" d="100"/>
        </p:scale>
        <p:origin x="-86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2" Type="http://schemas.openxmlformats.org/officeDocument/2006/relationships/oleObject" Target="file:///C:\Users\n.raeesi\Desktop\New%20folder\Book1.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Users\Hadi%20Lari\Desktop\&#1578;&#1593;&#1583;&#1575;&#1583;%20&#1608;&#1575;&#1581;&#1583;%20&#1605;&#1588;&#1575;&#1585;&#1705;&#1578;%20&#1608;%20&#1582;&#1585;&#1740;&#1583;.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C:\Users\Hadi%20Lari\Desktop\&#1578;&#1593;&#1583;&#1575;&#1583;%20&#1608;&#1575;&#1581;&#1583;%20&#1605;&#1588;&#1575;&#1585;&#1705;&#1578;%20&#1608;%20&#1582;&#1585;&#1740;&#1583;.xlsx" TargetMode="External"/><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fa-IR" dirty="0" smtClean="0"/>
              <a:t>جمعیت شهری در مقابل روستایی</a:t>
            </a:r>
            <a:endParaRPr lang="en-US" dirty="0"/>
          </a:p>
        </c:rich>
      </c:tx>
      <c:layout/>
      <c:overlay val="0"/>
    </c:title>
    <c:autoTitleDeleted val="0"/>
    <c:plotArea>
      <c:layout/>
      <c:lineChart>
        <c:grouping val="standard"/>
        <c:varyColors val="0"/>
        <c:ser>
          <c:idx val="0"/>
          <c:order val="0"/>
          <c:tx>
            <c:strRef>
              <c:f>Sheet1!$C$45</c:f>
              <c:strCache>
                <c:ptCount val="1"/>
                <c:pt idx="0">
                  <c:v>جمعیت نقاط شهري  </c:v>
                </c:pt>
              </c:strCache>
            </c:strRef>
          </c:tx>
          <c:spPr>
            <a:ln w="38100"/>
          </c:spPr>
          <c:marker>
            <c:symbol val="none"/>
          </c:marker>
          <c:cat>
            <c:numRef>
              <c:f>Sheet1!$B$46:$B$53</c:f>
              <c:numCache>
                <c:formatCode>General</c:formatCode>
                <c:ptCount val="8"/>
                <c:pt idx="0">
                  <c:v>1335</c:v>
                </c:pt>
                <c:pt idx="1">
                  <c:v>1345</c:v>
                </c:pt>
                <c:pt idx="2">
                  <c:v>1355</c:v>
                </c:pt>
                <c:pt idx="3">
                  <c:v>1365</c:v>
                </c:pt>
                <c:pt idx="4">
                  <c:v>1375</c:v>
                </c:pt>
                <c:pt idx="5">
                  <c:v>1385</c:v>
                </c:pt>
                <c:pt idx="6">
                  <c:v>1390</c:v>
                </c:pt>
                <c:pt idx="7">
                  <c:v>1405</c:v>
                </c:pt>
              </c:numCache>
            </c:numRef>
          </c:cat>
          <c:val>
            <c:numRef>
              <c:f>Sheet1!$C$46:$C$53</c:f>
              <c:numCache>
                <c:formatCode>General</c:formatCode>
                <c:ptCount val="8"/>
                <c:pt idx="0">
                  <c:v>6</c:v>
                </c:pt>
                <c:pt idx="1">
                  <c:v>10</c:v>
                </c:pt>
                <c:pt idx="2">
                  <c:v>16</c:v>
                </c:pt>
                <c:pt idx="3">
                  <c:v>27</c:v>
                </c:pt>
                <c:pt idx="4">
                  <c:v>37</c:v>
                </c:pt>
                <c:pt idx="5">
                  <c:v>48</c:v>
                </c:pt>
                <c:pt idx="6">
                  <c:v>54</c:v>
                </c:pt>
                <c:pt idx="7">
                  <c:v>71</c:v>
                </c:pt>
              </c:numCache>
            </c:numRef>
          </c:val>
          <c:smooth val="0"/>
        </c:ser>
        <c:ser>
          <c:idx val="1"/>
          <c:order val="1"/>
          <c:tx>
            <c:strRef>
              <c:f>Sheet1!$D$45</c:f>
              <c:strCache>
                <c:ptCount val="1"/>
                <c:pt idx="0">
                  <c:v>جمعیت نقاط روستايي و غیر ساکن  </c:v>
                </c:pt>
              </c:strCache>
            </c:strRef>
          </c:tx>
          <c:spPr>
            <a:ln w="38100"/>
          </c:spPr>
          <c:marker>
            <c:symbol val="none"/>
          </c:marker>
          <c:cat>
            <c:numRef>
              <c:f>Sheet1!$B$46:$B$53</c:f>
              <c:numCache>
                <c:formatCode>General</c:formatCode>
                <c:ptCount val="8"/>
                <c:pt idx="0">
                  <c:v>1335</c:v>
                </c:pt>
                <c:pt idx="1">
                  <c:v>1345</c:v>
                </c:pt>
                <c:pt idx="2">
                  <c:v>1355</c:v>
                </c:pt>
                <c:pt idx="3">
                  <c:v>1365</c:v>
                </c:pt>
                <c:pt idx="4">
                  <c:v>1375</c:v>
                </c:pt>
                <c:pt idx="5">
                  <c:v>1385</c:v>
                </c:pt>
                <c:pt idx="6">
                  <c:v>1390</c:v>
                </c:pt>
                <c:pt idx="7">
                  <c:v>1405</c:v>
                </c:pt>
              </c:numCache>
            </c:numRef>
          </c:cat>
          <c:val>
            <c:numRef>
              <c:f>Sheet1!$D$46:$D$53</c:f>
              <c:numCache>
                <c:formatCode>General</c:formatCode>
                <c:ptCount val="8"/>
                <c:pt idx="0">
                  <c:v>13</c:v>
                </c:pt>
                <c:pt idx="1">
                  <c:v>16</c:v>
                </c:pt>
                <c:pt idx="2">
                  <c:v>18</c:v>
                </c:pt>
                <c:pt idx="3">
                  <c:v>23</c:v>
                </c:pt>
                <c:pt idx="4">
                  <c:v>23</c:v>
                </c:pt>
                <c:pt idx="5">
                  <c:v>22</c:v>
                </c:pt>
                <c:pt idx="6">
                  <c:v>22</c:v>
                </c:pt>
                <c:pt idx="7">
                  <c:v>20.5</c:v>
                </c:pt>
              </c:numCache>
            </c:numRef>
          </c:val>
          <c:smooth val="0"/>
        </c:ser>
        <c:ser>
          <c:idx val="2"/>
          <c:order val="2"/>
          <c:tx>
            <c:strRef>
              <c:f>Sheet1!$E$45</c:f>
              <c:strCache>
                <c:ptCount val="1"/>
                <c:pt idx="0">
                  <c:v>نرخ رشد شهری</c:v>
                </c:pt>
              </c:strCache>
            </c:strRef>
          </c:tx>
          <c:spPr>
            <a:ln w="38100"/>
          </c:spPr>
          <c:marker>
            <c:symbol val="none"/>
          </c:marker>
          <c:val>
            <c:numRef>
              <c:f>Sheet1!$E$46:$E$53</c:f>
              <c:numCache>
                <c:formatCode>General</c:formatCode>
                <c:ptCount val="8"/>
                <c:pt idx="0">
                  <c:v>0</c:v>
                </c:pt>
                <c:pt idx="1">
                  <c:v>5.0999999999999996</c:v>
                </c:pt>
                <c:pt idx="2">
                  <c:v>4.9000000000000004</c:v>
                </c:pt>
                <c:pt idx="3">
                  <c:v>5.4</c:v>
                </c:pt>
                <c:pt idx="4">
                  <c:v>3.2</c:v>
                </c:pt>
                <c:pt idx="5">
                  <c:v>2.7</c:v>
                </c:pt>
                <c:pt idx="6">
                  <c:v>2.1</c:v>
                </c:pt>
                <c:pt idx="7">
                  <c:v>1.8</c:v>
                </c:pt>
              </c:numCache>
            </c:numRef>
          </c:val>
          <c:smooth val="0"/>
        </c:ser>
        <c:ser>
          <c:idx val="3"/>
          <c:order val="3"/>
          <c:tx>
            <c:strRef>
              <c:f>Sheet1!$F$45</c:f>
              <c:strCache>
                <c:ptCount val="1"/>
                <c:pt idx="0">
                  <c:v>نرخ رشد روستایی</c:v>
                </c:pt>
              </c:strCache>
            </c:strRef>
          </c:tx>
          <c:spPr>
            <a:ln w="38100"/>
          </c:spPr>
          <c:marker>
            <c:symbol val="none"/>
          </c:marker>
          <c:val>
            <c:numRef>
              <c:f>Sheet1!$F$46:$F$53</c:f>
              <c:numCache>
                <c:formatCode>General</c:formatCode>
                <c:ptCount val="8"/>
                <c:pt idx="0">
                  <c:v>0</c:v>
                </c:pt>
                <c:pt idx="1">
                  <c:v>2.1</c:v>
                </c:pt>
                <c:pt idx="2">
                  <c:v>1.1000000000000001</c:v>
                </c:pt>
                <c:pt idx="3">
                  <c:v>2.4</c:v>
                </c:pt>
                <c:pt idx="4">
                  <c:v>0.30000000000000032</c:v>
                </c:pt>
                <c:pt idx="5">
                  <c:v>-0.4</c:v>
                </c:pt>
                <c:pt idx="6">
                  <c:v>0.70000000000000062</c:v>
                </c:pt>
                <c:pt idx="7">
                  <c:v>-0.4</c:v>
                </c:pt>
              </c:numCache>
            </c:numRef>
          </c:val>
          <c:smooth val="0"/>
        </c:ser>
        <c:dLbls>
          <c:showLegendKey val="0"/>
          <c:showVal val="0"/>
          <c:showCatName val="0"/>
          <c:showSerName val="0"/>
          <c:showPercent val="0"/>
          <c:showBubbleSize val="0"/>
        </c:dLbls>
        <c:marker val="1"/>
        <c:smooth val="0"/>
        <c:axId val="94973440"/>
        <c:axId val="80648960"/>
      </c:lineChart>
      <c:catAx>
        <c:axId val="94973440"/>
        <c:scaling>
          <c:orientation val="minMax"/>
        </c:scaling>
        <c:delete val="0"/>
        <c:axPos val="b"/>
        <c:numFmt formatCode="General" sourceLinked="1"/>
        <c:majorTickMark val="none"/>
        <c:minorTickMark val="none"/>
        <c:tickLblPos val="nextTo"/>
        <c:txPr>
          <a:bodyPr/>
          <a:lstStyle/>
          <a:p>
            <a:pPr>
              <a:defRPr lang="en-US"/>
            </a:pPr>
            <a:endParaRPr lang="en-US"/>
          </a:p>
        </c:txPr>
        <c:crossAx val="80648960"/>
        <c:crosses val="autoZero"/>
        <c:auto val="1"/>
        <c:lblAlgn val="ctr"/>
        <c:lblOffset val="100"/>
        <c:noMultiLvlLbl val="0"/>
      </c:catAx>
      <c:valAx>
        <c:axId val="80648960"/>
        <c:scaling>
          <c:orientation val="minMax"/>
        </c:scaling>
        <c:delete val="0"/>
        <c:axPos val="l"/>
        <c:majorGridlines/>
        <c:numFmt formatCode="General" sourceLinked="1"/>
        <c:majorTickMark val="none"/>
        <c:minorTickMark val="none"/>
        <c:tickLblPos val="nextTo"/>
        <c:spPr>
          <a:ln w="9525">
            <a:noFill/>
          </a:ln>
        </c:spPr>
        <c:txPr>
          <a:bodyPr/>
          <a:lstStyle/>
          <a:p>
            <a:pPr>
              <a:defRPr lang="en-US"/>
            </a:pPr>
            <a:endParaRPr lang="en-US"/>
          </a:p>
        </c:txPr>
        <c:crossAx val="94973440"/>
        <c:crosses val="autoZero"/>
        <c:crossBetween val="between"/>
      </c:valAx>
    </c:plotArea>
    <c:legend>
      <c:legendPos val="b"/>
      <c:layout/>
      <c:overlay val="0"/>
      <c:txPr>
        <a:bodyPr/>
        <a:lstStyle/>
        <a:p>
          <a:pPr>
            <a:defRPr lang="en-US"/>
          </a:pPr>
          <a:endParaRPr lang="en-US"/>
        </a:p>
      </c:txPr>
    </c:legend>
    <c:plotVisOnly val="1"/>
    <c:dispBlanksAs val="gap"/>
    <c:showDLblsOverMax val="0"/>
  </c:chart>
  <c:spPr>
    <a:ln>
      <a:solidFill>
        <a:sysClr val="windowText" lastClr="000000"/>
      </a:solidFill>
    </a:ln>
  </c:spPr>
  <c:txPr>
    <a:bodyPr/>
    <a:lstStyle/>
    <a:p>
      <a:pPr>
        <a:defRPr>
          <a:cs typeface="B Nazanin" panose="00000400000000000000" pitchFamily="2" charset="-78"/>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cs typeface="B Nazanin" panose="00000400000000000000" pitchFamily="2" charset="-78"/>
              </a:defRPr>
            </a:pPr>
            <a:r>
              <a:rPr lang="fa-IR">
                <a:cs typeface="B Nazanin" panose="00000400000000000000" pitchFamily="2" charset="-78"/>
              </a:rPr>
              <a:t>کاهش قدرت خرید مسکن</a:t>
            </a:r>
          </a:p>
        </c:rich>
      </c:tx>
      <c:overlay val="0"/>
    </c:title>
    <c:autoTitleDeleted val="0"/>
    <c:plotArea>
      <c:layout/>
      <c:barChart>
        <c:barDir val="col"/>
        <c:grouping val="clustered"/>
        <c:varyColors val="0"/>
        <c:ser>
          <c:idx val="0"/>
          <c:order val="0"/>
          <c:tx>
            <c:strRef>
              <c:f>Sheet1!$C$1</c:f>
              <c:strCache>
                <c:ptCount val="1"/>
                <c:pt idx="0">
                  <c:v>نسبت تسهیلات مسکن به قیمت آپارتمان متوسط 100 متری در تهران</c:v>
                </c:pt>
              </c:strCache>
            </c:strRef>
          </c:tx>
          <c:spPr>
            <a:solidFill>
              <a:srgbClr val="002060"/>
            </a:solidFill>
          </c:spPr>
          <c:invertIfNegative val="0"/>
          <c:cat>
            <c:numRef>
              <c:f>Sheet1!$A$1:$A$10</c:f>
              <c:numCache>
                <c:formatCode>General</c:formatCode>
                <c:ptCount val="10"/>
                <c:pt idx="0">
                  <c:v>1383</c:v>
                </c:pt>
                <c:pt idx="1">
                  <c:v>1384</c:v>
                </c:pt>
                <c:pt idx="2">
                  <c:v>1385</c:v>
                </c:pt>
                <c:pt idx="3">
                  <c:v>1386</c:v>
                </c:pt>
                <c:pt idx="4">
                  <c:v>1387</c:v>
                </c:pt>
                <c:pt idx="5">
                  <c:v>1388</c:v>
                </c:pt>
                <c:pt idx="6">
                  <c:v>1389</c:v>
                </c:pt>
                <c:pt idx="7">
                  <c:v>1390</c:v>
                </c:pt>
                <c:pt idx="8">
                  <c:v>1391</c:v>
                </c:pt>
                <c:pt idx="9">
                  <c:v>1392</c:v>
                </c:pt>
              </c:numCache>
            </c:numRef>
          </c:cat>
          <c:val>
            <c:numRef>
              <c:f>Sheet1!$B$1:$B$10</c:f>
              <c:numCache>
                <c:formatCode>0.0%</c:formatCode>
                <c:ptCount val="10"/>
                <c:pt idx="0">
                  <c:v>0.31</c:v>
                </c:pt>
                <c:pt idx="1">
                  <c:v>0.27700000000000002</c:v>
                </c:pt>
                <c:pt idx="2">
                  <c:v>0.217</c:v>
                </c:pt>
                <c:pt idx="3">
                  <c:v>0.11899999999999999</c:v>
                </c:pt>
                <c:pt idx="4">
                  <c:v>0.10199999999999999</c:v>
                </c:pt>
                <c:pt idx="5">
                  <c:v>0.113</c:v>
                </c:pt>
                <c:pt idx="6">
                  <c:v>0.107</c:v>
                </c:pt>
                <c:pt idx="7">
                  <c:v>9.7000000000000003E-2</c:v>
                </c:pt>
                <c:pt idx="8">
                  <c:v>6.5000000000000002E-2</c:v>
                </c:pt>
                <c:pt idx="9">
                  <c:v>4.9000000000000002E-2</c:v>
                </c:pt>
              </c:numCache>
            </c:numRef>
          </c:val>
        </c:ser>
        <c:dLbls>
          <c:showLegendKey val="0"/>
          <c:showVal val="0"/>
          <c:showCatName val="0"/>
          <c:showSerName val="0"/>
          <c:showPercent val="0"/>
          <c:showBubbleSize val="0"/>
        </c:dLbls>
        <c:gapWidth val="75"/>
        <c:overlap val="-25"/>
        <c:axId val="92220928"/>
        <c:axId val="96585984"/>
      </c:barChart>
      <c:catAx>
        <c:axId val="92220928"/>
        <c:scaling>
          <c:orientation val="minMax"/>
        </c:scaling>
        <c:delete val="0"/>
        <c:axPos val="b"/>
        <c:numFmt formatCode="[$-3010000]0" sourceLinked="0"/>
        <c:majorTickMark val="none"/>
        <c:minorTickMark val="none"/>
        <c:tickLblPos val="nextTo"/>
        <c:txPr>
          <a:bodyPr/>
          <a:lstStyle/>
          <a:p>
            <a:pPr>
              <a:defRPr sz="1400">
                <a:cs typeface="B Nazanin" panose="00000400000000000000" pitchFamily="2" charset="-78"/>
              </a:defRPr>
            </a:pPr>
            <a:endParaRPr lang="en-US"/>
          </a:p>
        </c:txPr>
        <c:crossAx val="96585984"/>
        <c:crosses val="autoZero"/>
        <c:auto val="1"/>
        <c:lblAlgn val="ctr"/>
        <c:lblOffset val="100"/>
        <c:noMultiLvlLbl val="0"/>
      </c:catAx>
      <c:valAx>
        <c:axId val="96585984"/>
        <c:scaling>
          <c:orientation val="minMax"/>
        </c:scaling>
        <c:delete val="0"/>
        <c:axPos val="l"/>
        <c:majorGridlines/>
        <c:numFmt formatCode="[$-3010000]0%" sourceLinked="0"/>
        <c:majorTickMark val="none"/>
        <c:minorTickMark val="none"/>
        <c:tickLblPos val="nextTo"/>
        <c:spPr>
          <a:ln w="9525">
            <a:noFill/>
          </a:ln>
        </c:spPr>
        <c:txPr>
          <a:bodyPr/>
          <a:lstStyle/>
          <a:p>
            <a:pPr>
              <a:defRPr sz="1400">
                <a:cs typeface="B Nazanin" panose="00000400000000000000" pitchFamily="2" charset="-78"/>
              </a:defRPr>
            </a:pPr>
            <a:endParaRPr lang="en-US"/>
          </a:p>
        </c:txPr>
        <c:crossAx val="92220928"/>
        <c:crosses val="autoZero"/>
        <c:crossBetween val="between"/>
      </c:valAx>
    </c:plotArea>
    <c:legend>
      <c:legendPos val="b"/>
      <c:overlay val="0"/>
      <c:txPr>
        <a:bodyPr/>
        <a:lstStyle/>
        <a:p>
          <a:pPr>
            <a:defRPr sz="1400">
              <a:cs typeface="B Nazanin" panose="00000400000000000000" pitchFamily="2" charset="-78"/>
            </a:defRPr>
          </a:pPr>
          <a:endParaRPr lang="en-US"/>
        </a:p>
      </c:txPr>
    </c:legend>
    <c:plotVisOnly val="1"/>
    <c:dispBlanksAs val="gap"/>
    <c:showDLblsOverMax val="0"/>
  </c:chart>
  <c:spPr>
    <a:ln>
      <a:solidFill>
        <a:schemeClr val="tx1"/>
      </a:solidFill>
    </a:ln>
  </c:sp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txPr>
        <a:bodyPr/>
        <a:lstStyle/>
        <a:p>
          <a:pPr>
            <a:defRPr>
              <a:cs typeface="B Nazanin" panose="00000400000000000000" pitchFamily="2" charset="-78"/>
            </a:defRPr>
          </a:pPr>
          <a:endParaRPr lang="en-US"/>
        </a:p>
      </c:txPr>
    </c:title>
    <c:autoTitleDeleted val="0"/>
    <c:plotArea>
      <c:layout>
        <c:manualLayout>
          <c:layoutTarget val="inner"/>
          <c:xMode val="edge"/>
          <c:yMode val="edge"/>
          <c:x val="0.17824302318543728"/>
          <c:y val="0.24623828644674151"/>
          <c:w val="0.74778170203822736"/>
          <c:h val="0.49216330756381971"/>
        </c:manualLayout>
      </c:layout>
      <c:lineChart>
        <c:grouping val="standard"/>
        <c:varyColors val="0"/>
        <c:ser>
          <c:idx val="0"/>
          <c:order val="0"/>
          <c:tx>
            <c:strRef>
              <c:f>'تعداد و مبلغ'!$B$5:$C$5</c:f>
              <c:strCache>
                <c:ptCount val="1"/>
                <c:pt idx="0">
                  <c:v>مشارکت مدنی</c:v>
                </c:pt>
              </c:strCache>
            </c:strRef>
          </c:tx>
          <c:spPr>
            <a:ln>
              <a:solidFill>
                <a:srgbClr val="0070C0"/>
              </a:solidFill>
            </a:ln>
          </c:spPr>
          <c:marker>
            <c:symbol val="none"/>
          </c:marker>
          <c:cat>
            <c:numRef>
              <c:f>'تعداد و مبلغ'!$A$7:$A$29</c:f>
              <c:numCache>
                <c:formatCode>General</c:formatCode>
                <c:ptCount val="23"/>
                <c:pt idx="0">
                  <c:v>70</c:v>
                </c:pt>
                <c:pt idx="1">
                  <c:v>71</c:v>
                </c:pt>
                <c:pt idx="2">
                  <c:v>72</c:v>
                </c:pt>
                <c:pt idx="3">
                  <c:v>73</c:v>
                </c:pt>
                <c:pt idx="4">
                  <c:v>74</c:v>
                </c:pt>
                <c:pt idx="5">
                  <c:v>75</c:v>
                </c:pt>
                <c:pt idx="6">
                  <c:v>76</c:v>
                </c:pt>
                <c:pt idx="7">
                  <c:v>77</c:v>
                </c:pt>
                <c:pt idx="8">
                  <c:v>78</c:v>
                </c:pt>
                <c:pt idx="9">
                  <c:v>79</c:v>
                </c:pt>
                <c:pt idx="10">
                  <c:v>80</c:v>
                </c:pt>
                <c:pt idx="11">
                  <c:v>81</c:v>
                </c:pt>
                <c:pt idx="12">
                  <c:v>82</c:v>
                </c:pt>
                <c:pt idx="13">
                  <c:v>83</c:v>
                </c:pt>
                <c:pt idx="14">
                  <c:v>84</c:v>
                </c:pt>
                <c:pt idx="15">
                  <c:v>85</c:v>
                </c:pt>
                <c:pt idx="16">
                  <c:v>86</c:v>
                </c:pt>
                <c:pt idx="17">
                  <c:v>87</c:v>
                </c:pt>
                <c:pt idx="18">
                  <c:v>88</c:v>
                </c:pt>
                <c:pt idx="19">
                  <c:v>89</c:v>
                </c:pt>
                <c:pt idx="20">
                  <c:v>90</c:v>
                </c:pt>
                <c:pt idx="21">
                  <c:v>91</c:v>
                </c:pt>
                <c:pt idx="22">
                  <c:v>92</c:v>
                </c:pt>
              </c:numCache>
            </c:numRef>
          </c:cat>
          <c:val>
            <c:numRef>
              <c:f>'تعداد و مبلغ'!$B$7:$B$29</c:f>
              <c:numCache>
                <c:formatCode>#,##0</c:formatCode>
                <c:ptCount val="23"/>
                <c:pt idx="0">
                  <c:v>45000</c:v>
                </c:pt>
                <c:pt idx="1">
                  <c:v>21000</c:v>
                </c:pt>
                <c:pt idx="2">
                  <c:v>19000</c:v>
                </c:pt>
                <c:pt idx="3">
                  <c:v>32000</c:v>
                </c:pt>
                <c:pt idx="4">
                  <c:v>40500</c:v>
                </c:pt>
                <c:pt idx="5">
                  <c:v>53600</c:v>
                </c:pt>
                <c:pt idx="6">
                  <c:v>36000</c:v>
                </c:pt>
                <c:pt idx="7">
                  <c:v>40000</c:v>
                </c:pt>
                <c:pt idx="8">
                  <c:v>41200</c:v>
                </c:pt>
                <c:pt idx="9">
                  <c:v>44000</c:v>
                </c:pt>
                <c:pt idx="10">
                  <c:v>35000</c:v>
                </c:pt>
                <c:pt idx="11">
                  <c:v>62005</c:v>
                </c:pt>
                <c:pt idx="12">
                  <c:v>56674</c:v>
                </c:pt>
                <c:pt idx="13">
                  <c:v>58036</c:v>
                </c:pt>
                <c:pt idx="14">
                  <c:v>90856</c:v>
                </c:pt>
                <c:pt idx="15">
                  <c:v>99289</c:v>
                </c:pt>
                <c:pt idx="16">
                  <c:v>78908</c:v>
                </c:pt>
                <c:pt idx="17">
                  <c:v>107570</c:v>
                </c:pt>
                <c:pt idx="18">
                  <c:v>240933</c:v>
                </c:pt>
                <c:pt idx="19">
                  <c:v>301166.25</c:v>
                </c:pt>
                <c:pt idx="20">
                  <c:v>376457.8125</c:v>
                </c:pt>
                <c:pt idx="21">
                  <c:v>470572.265625</c:v>
                </c:pt>
                <c:pt idx="22">
                  <c:v>588215.33203125</c:v>
                </c:pt>
              </c:numCache>
            </c:numRef>
          </c:val>
          <c:smooth val="0"/>
        </c:ser>
        <c:dLbls>
          <c:showLegendKey val="0"/>
          <c:showVal val="0"/>
          <c:showCatName val="0"/>
          <c:showSerName val="0"/>
          <c:showPercent val="0"/>
          <c:showBubbleSize val="0"/>
        </c:dLbls>
        <c:marker val="1"/>
        <c:smooth val="0"/>
        <c:axId val="96413696"/>
        <c:axId val="96590016"/>
      </c:lineChart>
      <c:catAx>
        <c:axId val="96413696"/>
        <c:scaling>
          <c:orientation val="minMax"/>
        </c:scaling>
        <c:delete val="0"/>
        <c:axPos val="b"/>
        <c:numFmt formatCode="[$-3010000]0" sourceLinked="0"/>
        <c:majorTickMark val="none"/>
        <c:minorTickMark val="none"/>
        <c:tickLblPos val="nextTo"/>
        <c:txPr>
          <a:bodyPr/>
          <a:lstStyle/>
          <a:p>
            <a:pPr>
              <a:defRPr sz="1400">
                <a:cs typeface="B Nazanin" panose="00000400000000000000" pitchFamily="2" charset="-78"/>
              </a:defRPr>
            </a:pPr>
            <a:endParaRPr lang="en-US"/>
          </a:p>
        </c:txPr>
        <c:crossAx val="96590016"/>
        <c:crosses val="autoZero"/>
        <c:auto val="1"/>
        <c:lblAlgn val="ctr"/>
        <c:lblOffset val="100"/>
        <c:noMultiLvlLbl val="0"/>
      </c:catAx>
      <c:valAx>
        <c:axId val="96590016"/>
        <c:scaling>
          <c:orientation val="minMax"/>
        </c:scaling>
        <c:delete val="0"/>
        <c:axPos val="l"/>
        <c:majorGridlines>
          <c:spPr>
            <a:ln w="6350">
              <a:prstDash val="sysDot"/>
            </a:ln>
          </c:spPr>
        </c:majorGridlines>
        <c:numFmt formatCode="[$-3010000]0" sourceLinked="0"/>
        <c:majorTickMark val="none"/>
        <c:minorTickMark val="none"/>
        <c:tickLblPos val="nextTo"/>
        <c:txPr>
          <a:bodyPr/>
          <a:lstStyle/>
          <a:p>
            <a:pPr>
              <a:defRPr sz="1400">
                <a:cs typeface="B Nazanin" panose="00000400000000000000" pitchFamily="2" charset="-78"/>
              </a:defRPr>
            </a:pPr>
            <a:endParaRPr lang="en-US"/>
          </a:p>
        </c:txPr>
        <c:crossAx val="96413696"/>
        <c:crosses val="autoZero"/>
        <c:crossBetween val="between"/>
      </c:valAx>
    </c:plotArea>
    <c:legend>
      <c:legendPos val="r"/>
      <c:layout>
        <c:manualLayout>
          <c:xMode val="edge"/>
          <c:yMode val="edge"/>
          <c:x val="0.32986384971379801"/>
          <c:y val="0.86206692788300232"/>
          <c:w val="0.27673049639644232"/>
          <c:h val="0.11643311400712901"/>
        </c:manualLayout>
      </c:layout>
      <c:overlay val="0"/>
      <c:txPr>
        <a:bodyPr/>
        <a:lstStyle/>
        <a:p>
          <a:pPr>
            <a:defRPr sz="1400">
              <a:cs typeface="B Nazanin" panose="00000400000000000000" pitchFamily="2" charset="-78"/>
            </a:defRPr>
          </a:pPr>
          <a:endParaRPr lang="en-US"/>
        </a:p>
      </c:txPr>
    </c:legend>
    <c:plotVisOnly val="1"/>
    <c:dispBlanksAs val="gap"/>
    <c:showDLblsOverMax val="0"/>
  </c:chart>
  <c:spPr>
    <a:ln>
      <a:solidFill>
        <a:sysClr val="windowText" lastClr="000000"/>
      </a:solidFill>
    </a:ln>
  </c:sp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txPr>
        <a:bodyPr/>
        <a:lstStyle/>
        <a:p>
          <a:pPr>
            <a:defRPr>
              <a:cs typeface="B Nazanin" panose="00000400000000000000" pitchFamily="2" charset="-78"/>
            </a:defRPr>
          </a:pPr>
          <a:endParaRPr lang="en-US"/>
        </a:p>
      </c:txPr>
    </c:title>
    <c:autoTitleDeleted val="0"/>
    <c:plotArea>
      <c:layout>
        <c:manualLayout>
          <c:layoutTarget val="inner"/>
          <c:xMode val="edge"/>
          <c:yMode val="edge"/>
          <c:x val="0.18179012345679013"/>
          <c:y val="0.22027163052817875"/>
          <c:w val="0.76330246913580246"/>
          <c:h val="0.50695383754484546"/>
        </c:manualLayout>
      </c:layout>
      <c:lineChart>
        <c:grouping val="standard"/>
        <c:varyColors val="0"/>
        <c:ser>
          <c:idx val="0"/>
          <c:order val="0"/>
          <c:tx>
            <c:strRef>
              <c:f>'تعداد و مبلغ'!$D$5:$E$5</c:f>
              <c:strCache>
                <c:ptCount val="1"/>
                <c:pt idx="0">
                  <c:v>خرید</c:v>
                </c:pt>
              </c:strCache>
            </c:strRef>
          </c:tx>
          <c:spPr>
            <a:ln>
              <a:solidFill>
                <a:srgbClr val="0070C0"/>
              </a:solidFill>
            </a:ln>
          </c:spPr>
          <c:marker>
            <c:symbol val="none"/>
          </c:marker>
          <c:cat>
            <c:numRef>
              <c:f>'تعداد و مبلغ'!$A$7:$A$29</c:f>
              <c:numCache>
                <c:formatCode>General</c:formatCode>
                <c:ptCount val="23"/>
                <c:pt idx="0">
                  <c:v>70</c:v>
                </c:pt>
                <c:pt idx="1">
                  <c:v>71</c:v>
                </c:pt>
                <c:pt idx="2">
                  <c:v>72</c:v>
                </c:pt>
                <c:pt idx="3">
                  <c:v>73</c:v>
                </c:pt>
                <c:pt idx="4">
                  <c:v>74</c:v>
                </c:pt>
                <c:pt idx="5">
                  <c:v>75</c:v>
                </c:pt>
                <c:pt idx="6">
                  <c:v>76</c:v>
                </c:pt>
                <c:pt idx="7">
                  <c:v>77</c:v>
                </c:pt>
                <c:pt idx="8">
                  <c:v>78</c:v>
                </c:pt>
                <c:pt idx="9">
                  <c:v>79</c:v>
                </c:pt>
                <c:pt idx="10">
                  <c:v>80</c:v>
                </c:pt>
                <c:pt idx="11">
                  <c:v>81</c:v>
                </c:pt>
                <c:pt idx="12">
                  <c:v>82</c:v>
                </c:pt>
                <c:pt idx="13">
                  <c:v>83</c:v>
                </c:pt>
                <c:pt idx="14">
                  <c:v>84</c:v>
                </c:pt>
                <c:pt idx="15">
                  <c:v>85</c:v>
                </c:pt>
                <c:pt idx="16">
                  <c:v>86</c:v>
                </c:pt>
                <c:pt idx="17">
                  <c:v>87</c:v>
                </c:pt>
                <c:pt idx="18">
                  <c:v>88</c:v>
                </c:pt>
                <c:pt idx="19">
                  <c:v>89</c:v>
                </c:pt>
                <c:pt idx="20">
                  <c:v>90</c:v>
                </c:pt>
                <c:pt idx="21">
                  <c:v>91</c:v>
                </c:pt>
                <c:pt idx="22">
                  <c:v>92</c:v>
                </c:pt>
              </c:numCache>
            </c:numRef>
          </c:cat>
          <c:val>
            <c:numRef>
              <c:f>'تعداد و مبلغ'!$D$7:$D$29</c:f>
              <c:numCache>
                <c:formatCode>#,##0</c:formatCode>
                <c:ptCount val="23"/>
                <c:pt idx="0">
                  <c:v>356</c:v>
                </c:pt>
                <c:pt idx="1">
                  <c:v>1061</c:v>
                </c:pt>
                <c:pt idx="2">
                  <c:v>2800</c:v>
                </c:pt>
                <c:pt idx="3">
                  <c:v>7247</c:v>
                </c:pt>
                <c:pt idx="4">
                  <c:v>17965</c:v>
                </c:pt>
                <c:pt idx="5">
                  <c:v>25438</c:v>
                </c:pt>
                <c:pt idx="6">
                  <c:v>41171</c:v>
                </c:pt>
                <c:pt idx="7">
                  <c:v>51355</c:v>
                </c:pt>
                <c:pt idx="8">
                  <c:v>97202</c:v>
                </c:pt>
                <c:pt idx="9">
                  <c:v>106260</c:v>
                </c:pt>
                <c:pt idx="10">
                  <c:v>116150</c:v>
                </c:pt>
                <c:pt idx="11">
                  <c:v>116199</c:v>
                </c:pt>
                <c:pt idx="12">
                  <c:v>68920</c:v>
                </c:pt>
                <c:pt idx="13">
                  <c:v>55696</c:v>
                </c:pt>
                <c:pt idx="14">
                  <c:v>95994</c:v>
                </c:pt>
                <c:pt idx="15">
                  <c:v>190647</c:v>
                </c:pt>
                <c:pt idx="16">
                  <c:v>192639</c:v>
                </c:pt>
                <c:pt idx="17">
                  <c:v>148224</c:v>
                </c:pt>
                <c:pt idx="18">
                  <c:v>138201</c:v>
                </c:pt>
                <c:pt idx="19">
                  <c:v>172751.25</c:v>
                </c:pt>
                <c:pt idx="20">
                  <c:v>215939.0625</c:v>
                </c:pt>
                <c:pt idx="21">
                  <c:v>269923.828125</c:v>
                </c:pt>
                <c:pt idx="22">
                  <c:v>337404.78515625</c:v>
                </c:pt>
              </c:numCache>
            </c:numRef>
          </c:val>
          <c:smooth val="0"/>
        </c:ser>
        <c:dLbls>
          <c:showLegendKey val="0"/>
          <c:showVal val="0"/>
          <c:showCatName val="0"/>
          <c:showSerName val="0"/>
          <c:showPercent val="0"/>
          <c:showBubbleSize val="0"/>
        </c:dLbls>
        <c:marker val="1"/>
        <c:smooth val="0"/>
        <c:axId val="96414208"/>
        <c:axId val="95117312"/>
      </c:lineChart>
      <c:catAx>
        <c:axId val="96414208"/>
        <c:scaling>
          <c:orientation val="minMax"/>
        </c:scaling>
        <c:delete val="0"/>
        <c:axPos val="b"/>
        <c:numFmt formatCode="[$-3010000]0" sourceLinked="0"/>
        <c:majorTickMark val="none"/>
        <c:minorTickMark val="none"/>
        <c:tickLblPos val="nextTo"/>
        <c:txPr>
          <a:bodyPr/>
          <a:lstStyle/>
          <a:p>
            <a:pPr>
              <a:defRPr sz="1400">
                <a:cs typeface="B Nazanin" panose="00000400000000000000" pitchFamily="2" charset="-78"/>
              </a:defRPr>
            </a:pPr>
            <a:endParaRPr lang="en-US"/>
          </a:p>
        </c:txPr>
        <c:crossAx val="95117312"/>
        <c:crosses val="autoZero"/>
        <c:auto val="1"/>
        <c:lblAlgn val="ctr"/>
        <c:lblOffset val="100"/>
        <c:noMultiLvlLbl val="0"/>
      </c:catAx>
      <c:valAx>
        <c:axId val="95117312"/>
        <c:scaling>
          <c:orientation val="minMax"/>
        </c:scaling>
        <c:delete val="0"/>
        <c:axPos val="l"/>
        <c:majorGridlines>
          <c:spPr>
            <a:ln w="6350">
              <a:prstDash val="sysDot"/>
            </a:ln>
          </c:spPr>
        </c:majorGridlines>
        <c:numFmt formatCode="[$-3010000]0" sourceLinked="0"/>
        <c:majorTickMark val="none"/>
        <c:minorTickMark val="none"/>
        <c:tickLblPos val="nextTo"/>
        <c:txPr>
          <a:bodyPr/>
          <a:lstStyle/>
          <a:p>
            <a:pPr>
              <a:defRPr sz="1400">
                <a:cs typeface="B Nazanin" panose="00000400000000000000" pitchFamily="2" charset="-78"/>
              </a:defRPr>
            </a:pPr>
            <a:endParaRPr lang="en-US"/>
          </a:p>
        </c:txPr>
        <c:crossAx val="96414208"/>
        <c:crosses val="autoZero"/>
        <c:crossBetween val="between"/>
      </c:valAx>
    </c:plotArea>
    <c:legend>
      <c:legendPos val="r"/>
      <c:layout>
        <c:manualLayout>
          <c:xMode val="edge"/>
          <c:yMode val="edge"/>
          <c:x val="0.42657407407407399"/>
          <c:y val="0.85121080628258383"/>
          <c:w val="0.18145061728395062"/>
          <c:h val="0.12562767065274438"/>
        </c:manualLayout>
      </c:layout>
      <c:overlay val="0"/>
      <c:txPr>
        <a:bodyPr/>
        <a:lstStyle/>
        <a:p>
          <a:pPr>
            <a:defRPr sz="1400">
              <a:cs typeface="B Nazanin" panose="00000400000000000000" pitchFamily="2" charset="-78"/>
            </a:defRPr>
          </a:pPr>
          <a:endParaRPr lang="en-US"/>
        </a:p>
      </c:txPr>
    </c:legend>
    <c:plotVisOnly val="1"/>
    <c:dispBlanksAs val="gap"/>
    <c:showDLblsOverMax val="0"/>
  </c:chart>
  <c:spPr>
    <a:ln>
      <a:solidFill>
        <a:sysClr val="windowText" lastClr="000000"/>
      </a:solidFill>
    </a:ln>
  </c:spPr>
  <c:externalData r:id="rId2">
    <c:autoUpdate val="0"/>
  </c:externalData>
</c:chartSpace>
</file>

<file path=ppt/diagrams/_rels/data14.xml.rels><?xml version="1.0" encoding="UTF-8" standalone="yes"?>
<Relationships xmlns="http://schemas.openxmlformats.org/package/2006/relationships"><Relationship Id="rId3" Type="http://schemas.openxmlformats.org/officeDocument/2006/relationships/hyperlink" Target="http://en.wikipedia.org/wiki/Ginnie_Mae" TargetMode="External"/><Relationship Id="rId2" Type="http://schemas.openxmlformats.org/officeDocument/2006/relationships/hyperlink" Target="http://en.wikipedia.org/wiki/Freddie_Mac" TargetMode="External"/><Relationship Id="rId1" Type="http://schemas.openxmlformats.org/officeDocument/2006/relationships/hyperlink" Target="http://en.wikipedia.org/wiki/Fannie_Mae" TargetMode="External"/></Relationships>
</file>

<file path=ppt/diagrams/_rels/drawing14.xml.rels><?xml version="1.0" encoding="UTF-8" standalone="yes"?>
<Relationships xmlns="http://schemas.openxmlformats.org/package/2006/relationships"><Relationship Id="rId3" Type="http://schemas.openxmlformats.org/officeDocument/2006/relationships/hyperlink" Target="http://en.wikipedia.org/wiki/Ginnie_Mae" TargetMode="External"/><Relationship Id="rId2" Type="http://schemas.openxmlformats.org/officeDocument/2006/relationships/hyperlink" Target="http://en.wikipedia.org/wiki/Freddie_Mac" TargetMode="External"/><Relationship Id="rId1" Type="http://schemas.openxmlformats.org/officeDocument/2006/relationships/hyperlink" Target="http://en.wikipedia.org/wiki/Fannie_Mae"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7">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89AF89-9B56-49E1-AE01-9B61C99177AD}" type="doc">
      <dgm:prSet loTypeId="urn:microsoft.com/office/officeart/2005/8/layout/list1" loCatId="list" qsTypeId="urn:microsoft.com/office/officeart/2005/8/quickstyle/3d4" qsCatId="3D" csTypeId="urn:microsoft.com/office/officeart/2005/8/colors/accent1_2" csCatId="accent1" phldr="1"/>
      <dgm:spPr/>
      <dgm:t>
        <a:bodyPr/>
        <a:lstStyle/>
        <a:p>
          <a:endParaRPr lang="en-US"/>
        </a:p>
      </dgm:t>
    </dgm:pt>
    <dgm:pt modelId="{77F2109A-2130-4DD5-9308-5955677B6BDB}">
      <dgm:prSet custT="1"/>
      <dgm:spPr>
        <a:solidFill>
          <a:srgbClr val="0070C0">
            <a:alpha val="0"/>
          </a:srgbClr>
        </a:solidFill>
      </dgm:spPr>
      <dgm:t>
        <a:bodyPr/>
        <a:lstStyle/>
        <a:p>
          <a:pPr rtl="1"/>
          <a:r>
            <a:rPr lang="ar-SA" sz="3200" i="0" dirty="0" smtClean="0">
              <a:cs typeface="B Titr" pitchFamily="2" charset="-78"/>
            </a:rPr>
            <a:t>چاره‌ساز مشكل مسكن</a:t>
          </a:r>
          <a:r>
            <a:rPr lang="en-US" sz="3200" b="1" i="0" dirty="0" smtClean="0">
              <a:cs typeface="B Titr" pitchFamily="2" charset="-78"/>
            </a:rPr>
            <a:t> </a:t>
          </a:r>
          <a:endParaRPr lang="en-US" sz="3200" i="0" dirty="0">
            <a:cs typeface="B Titr" pitchFamily="2" charset="-78"/>
          </a:endParaRPr>
        </a:p>
      </dgm:t>
    </dgm:pt>
    <dgm:pt modelId="{B12B2373-B977-4AB0-99CD-4DE94F3EAE6A}" type="parTrans" cxnId="{A76181C2-AD9D-427E-B8A5-6210308AB82C}">
      <dgm:prSet/>
      <dgm:spPr/>
      <dgm:t>
        <a:bodyPr/>
        <a:lstStyle/>
        <a:p>
          <a:pPr rtl="1"/>
          <a:endParaRPr lang="en-US" sz="1400" i="0">
            <a:cs typeface="B Titr" pitchFamily="2" charset="-78"/>
          </a:endParaRPr>
        </a:p>
      </dgm:t>
    </dgm:pt>
    <dgm:pt modelId="{1498C0E7-65CB-4B24-9B1F-031279FD110F}" type="sibTrans" cxnId="{A76181C2-AD9D-427E-B8A5-6210308AB82C}">
      <dgm:prSet/>
      <dgm:spPr/>
      <dgm:t>
        <a:bodyPr/>
        <a:lstStyle/>
        <a:p>
          <a:pPr rtl="1"/>
          <a:endParaRPr lang="en-US" sz="1400" i="0">
            <a:cs typeface="B Titr" pitchFamily="2" charset="-78"/>
          </a:endParaRPr>
        </a:p>
      </dgm:t>
    </dgm:pt>
    <dgm:pt modelId="{9DB1067C-6599-4586-BBA4-C6B5A09475C1}">
      <dgm:prSet custT="1"/>
      <dgm:spPr>
        <a:ln>
          <a:solidFill>
            <a:schemeClr val="accent2">
              <a:lumMod val="20000"/>
              <a:lumOff val="80000"/>
            </a:schemeClr>
          </a:solidFill>
        </a:ln>
      </dgm:spPr>
      <dgm:t>
        <a:bodyPr/>
        <a:lstStyle/>
        <a:p>
          <a:pPr rtl="1"/>
          <a:r>
            <a:rPr lang="ar-SA" sz="3200" i="0" dirty="0" smtClean="0">
              <a:cs typeface="B Titr" pitchFamily="2" charset="-78"/>
            </a:rPr>
            <a:t>بسط بازار رهن</a:t>
          </a:r>
          <a:endParaRPr lang="en-US" sz="3200" b="1" i="0" dirty="0">
            <a:cs typeface="B Titr" pitchFamily="2" charset="-78"/>
          </a:endParaRPr>
        </a:p>
      </dgm:t>
    </dgm:pt>
    <dgm:pt modelId="{B47E423F-9ED3-4CA6-B171-674DC6224B29}" type="parTrans" cxnId="{45FDCF61-BB27-48B7-BD6A-8A4D3F70B641}">
      <dgm:prSet/>
      <dgm:spPr/>
      <dgm:t>
        <a:bodyPr/>
        <a:lstStyle/>
        <a:p>
          <a:pPr rtl="1"/>
          <a:endParaRPr lang="en-US" sz="1400" i="0">
            <a:cs typeface="B Titr" pitchFamily="2" charset="-78"/>
          </a:endParaRPr>
        </a:p>
      </dgm:t>
    </dgm:pt>
    <dgm:pt modelId="{D38C50AF-98D0-4088-9307-6C5144FD2EC5}" type="sibTrans" cxnId="{45FDCF61-BB27-48B7-BD6A-8A4D3F70B641}">
      <dgm:prSet/>
      <dgm:spPr/>
      <dgm:t>
        <a:bodyPr/>
        <a:lstStyle/>
        <a:p>
          <a:pPr rtl="1"/>
          <a:endParaRPr lang="en-US" sz="1400" i="0">
            <a:cs typeface="B Titr" pitchFamily="2" charset="-78"/>
          </a:endParaRPr>
        </a:p>
      </dgm:t>
    </dgm:pt>
    <dgm:pt modelId="{F01B29C4-93D4-4706-A039-3315F558A499}">
      <dgm:prSet custT="1"/>
      <dgm:spPr>
        <a:solidFill>
          <a:srgbClr val="0070C0">
            <a:alpha val="0"/>
          </a:srgbClr>
        </a:solidFill>
      </dgm:spPr>
      <dgm:t>
        <a:bodyPr/>
        <a:lstStyle/>
        <a:p>
          <a:pPr rtl="1"/>
          <a:r>
            <a:rPr lang="ar-SA" sz="3200" i="0" dirty="0" smtClean="0">
              <a:cs typeface="B Titr" pitchFamily="2" charset="-78"/>
            </a:rPr>
            <a:t>وظيفة دولت‌ها</a:t>
          </a:r>
          <a:endParaRPr lang="en-US" sz="3200" i="0" dirty="0">
            <a:cs typeface="B Titr" pitchFamily="2" charset="-78"/>
          </a:endParaRPr>
        </a:p>
      </dgm:t>
    </dgm:pt>
    <dgm:pt modelId="{5FC2A8AD-50FB-4715-9D51-D63372C115A1}" type="parTrans" cxnId="{3ADF01FE-6198-4A15-8ED5-7677EAE89A95}">
      <dgm:prSet/>
      <dgm:spPr/>
      <dgm:t>
        <a:bodyPr/>
        <a:lstStyle/>
        <a:p>
          <a:pPr rtl="1"/>
          <a:endParaRPr lang="en-US" sz="1400" i="0">
            <a:cs typeface="B Titr" pitchFamily="2" charset="-78"/>
          </a:endParaRPr>
        </a:p>
      </dgm:t>
    </dgm:pt>
    <dgm:pt modelId="{946189D0-9D04-4998-B5F0-55CAD6ABF372}" type="sibTrans" cxnId="{3ADF01FE-6198-4A15-8ED5-7677EAE89A95}">
      <dgm:prSet/>
      <dgm:spPr/>
      <dgm:t>
        <a:bodyPr/>
        <a:lstStyle/>
        <a:p>
          <a:pPr rtl="1"/>
          <a:endParaRPr lang="en-US" sz="1400" i="0">
            <a:cs typeface="B Titr" pitchFamily="2" charset="-78"/>
          </a:endParaRPr>
        </a:p>
      </dgm:t>
    </dgm:pt>
    <dgm:pt modelId="{22999376-35A4-4609-ABE5-73356B793518}">
      <dgm:prSet custT="1"/>
      <dgm:spPr>
        <a:ln>
          <a:solidFill>
            <a:schemeClr val="accent2">
              <a:lumMod val="20000"/>
              <a:lumOff val="80000"/>
            </a:schemeClr>
          </a:solidFill>
        </a:ln>
      </dgm:spPr>
      <dgm:t>
        <a:bodyPr/>
        <a:lstStyle/>
        <a:p>
          <a:pPr rtl="1"/>
          <a:r>
            <a:rPr lang="ar-SA" sz="3200" i="0" dirty="0" smtClean="0">
              <a:cs typeface="B Titr" pitchFamily="2" charset="-78"/>
            </a:rPr>
            <a:t>استقرار نظام مالي كارآمد مسكن</a:t>
          </a:r>
          <a:endParaRPr lang="en-US" sz="3200" i="0" dirty="0">
            <a:cs typeface="B Titr" pitchFamily="2" charset="-78"/>
          </a:endParaRPr>
        </a:p>
      </dgm:t>
    </dgm:pt>
    <dgm:pt modelId="{41078726-2E52-4DB0-8626-A35DEEFC59F3}" type="sibTrans" cxnId="{11B18DDE-AB64-40D3-8A50-79C8CCAFF5C1}">
      <dgm:prSet/>
      <dgm:spPr/>
      <dgm:t>
        <a:bodyPr/>
        <a:lstStyle/>
        <a:p>
          <a:pPr rtl="1"/>
          <a:endParaRPr lang="en-US" sz="1400" i="0">
            <a:cs typeface="B Titr" pitchFamily="2" charset="-78"/>
          </a:endParaRPr>
        </a:p>
      </dgm:t>
    </dgm:pt>
    <dgm:pt modelId="{3D1DC44D-F9FE-4AD4-86CE-002ED2BFA097}" type="parTrans" cxnId="{11B18DDE-AB64-40D3-8A50-79C8CCAFF5C1}">
      <dgm:prSet/>
      <dgm:spPr/>
      <dgm:t>
        <a:bodyPr/>
        <a:lstStyle/>
        <a:p>
          <a:pPr rtl="1"/>
          <a:endParaRPr lang="en-US" sz="1400" i="0">
            <a:cs typeface="B Titr" pitchFamily="2" charset="-78"/>
          </a:endParaRPr>
        </a:p>
      </dgm:t>
    </dgm:pt>
    <dgm:pt modelId="{C9268C34-5458-49FF-A7DA-079291AA11BF}" type="pres">
      <dgm:prSet presAssocID="{ED89AF89-9B56-49E1-AE01-9B61C99177AD}" presName="linear" presStyleCnt="0">
        <dgm:presLayoutVars>
          <dgm:dir val="rev"/>
          <dgm:animLvl val="lvl"/>
          <dgm:resizeHandles val="exact"/>
        </dgm:presLayoutVars>
      </dgm:prSet>
      <dgm:spPr/>
      <dgm:t>
        <a:bodyPr/>
        <a:lstStyle/>
        <a:p>
          <a:endParaRPr lang="en-US"/>
        </a:p>
      </dgm:t>
    </dgm:pt>
    <dgm:pt modelId="{2E5CB9D0-9B05-4E9D-972A-CB054A34A2E1}" type="pres">
      <dgm:prSet presAssocID="{77F2109A-2130-4DD5-9308-5955677B6BDB}" presName="parentLin" presStyleCnt="0"/>
      <dgm:spPr/>
    </dgm:pt>
    <dgm:pt modelId="{F8454BD5-2312-4302-8DA4-0B41E8A09D4D}" type="pres">
      <dgm:prSet presAssocID="{77F2109A-2130-4DD5-9308-5955677B6BDB}" presName="parentLeftMargin" presStyleLbl="node1" presStyleIdx="0" presStyleCnt="2"/>
      <dgm:spPr/>
      <dgm:t>
        <a:bodyPr/>
        <a:lstStyle/>
        <a:p>
          <a:endParaRPr lang="en-US"/>
        </a:p>
      </dgm:t>
    </dgm:pt>
    <dgm:pt modelId="{63C76057-8BA5-4B81-93E0-A46AF4F2E6D6}" type="pres">
      <dgm:prSet presAssocID="{77F2109A-2130-4DD5-9308-5955677B6BDB}" presName="parentText" presStyleLbl="node1" presStyleIdx="0" presStyleCnt="2">
        <dgm:presLayoutVars>
          <dgm:chMax val="0"/>
          <dgm:bulletEnabled val="1"/>
        </dgm:presLayoutVars>
      </dgm:prSet>
      <dgm:spPr/>
      <dgm:t>
        <a:bodyPr/>
        <a:lstStyle/>
        <a:p>
          <a:endParaRPr lang="en-US"/>
        </a:p>
      </dgm:t>
    </dgm:pt>
    <dgm:pt modelId="{7C19606F-FBD9-446C-9042-AA4CEB0AA5E0}" type="pres">
      <dgm:prSet presAssocID="{77F2109A-2130-4DD5-9308-5955677B6BDB}" presName="negativeSpace" presStyleCnt="0"/>
      <dgm:spPr/>
    </dgm:pt>
    <dgm:pt modelId="{D6C99952-80D9-4572-9AD6-C595BFE5B497}" type="pres">
      <dgm:prSet presAssocID="{77F2109A-2130-4DD5-9308-5955677B6BDB}" presName="childText" presStyleLbl="conFgAcc1" presStyleIdx="0" presStyleCnt="2">
        <dgm:presLayoutVars>
          <dgm:bulletEnabled val="1"/>
        </dgm:presLayoutVars>
      </dgm:prSet>
      <dgm:spPr>
        <a:prstGeom prst="round2DiagRect">
          <a:avLst/>
        </a:prstGeom>
      </dgm:spPr>
      <dgm:t>
        <a:bodyPr/>
        <a:lstStyle/>
        <a:p>
          <a:endParaRPr lang="en-US"/>
        </a:p>
      </dgm:t>
    </dgm:pt>
    <dgm:pt modelId="{283AE519-9A7E-40C0-BE96-060ACAAAAB75}" type="pres">
      <dgm:prSet presAssocID="{1498C0E7-65CB-4B24-9B1F-031279FD110F}" presName="spaceBetweenRectangles" presStyleCnt="0"/>
      <dgm:spPr/>
    </dgm:pt>
    <dgm:pt modelId="{1D0716E7-46A3-444B-87E8-BDDDBC30347B}" type="pres">
      <dgm:prSet presAssocID="{F01B29C4-93D4-4706-A039-3315F558A499}" presName="parentLin" presStyleCnt="0"/>
      <dgm:spPr/>
    </dgm:pt>
    <dgm:pt modelId="{DB234361-6165-480C-91D8-CC0D66EE0DCB}" type="pres">
      <dgm:prSet presAssocID="{F01B29C4-93D4-4706-A039-3315F558A499}" presName="parentLeftMargin" presStyleLbl="node1" presStyleIdx="0" presStyleCnt="2"/>
      <dgm:spPr/>
      <dgm:t>
        <a:bodyPr/>
        <a:lstStyle/>
        <a:p>
          <a:endParaRPr lang="en-US"/>
        </a:p>
      </dgm:t>
    </dgm:pt>
    <dgm:pt modelId="{977AC8DF-7797-49F0-AF9F-44BC30CB8C65}" type="pres">
      <dgm:prSet presAssocID="{F01B29C4-93D4-4706-A039-3315F558A499}" presName="parentText" presStyleLbl="node1" presStyleIdx="1" presStyleCnt="2">
        <dgm:presLayoutVars>
          <dgm:chMax val="0"/>
          <dgm:bulletEnabled val="1"/>
        </dgm:presLayoutVars>
      </dgm:prSet>
      <dgm:spPr/>
      <dgm:t>
        <a:bodyPr/>
        <a:lstStyle/>
        <a:p>
          <a:endParaRPr lang="en-US"/>
        </a:p>
      </dgm:t>
    </dgm:pt>
    <dgm:pt modelId="{1038EF67-CABF-445C-9536-5386016BB19C}" type="pres">
      <dgm:prSet presAssocID="{F01B29C4-93D4-4706-A039-3315F558A499}" presName="negativeSpace" presStyleCnt="0"/>
      <dgm:spPr/>
    </dgm:pt>
    <dgm:pt modelId="{15A97760-864F-4906-8EB0-EAFE1ADFFAD2}" type="pres">
      <dgm:prSet presAssocID="{F01B29C4-93D4-4706-A039-3315F558A499}" presName="childText" presStyleLbl="conFgAcc1" presStyleIdx="1" presStyleCnt="2">
        <dgm:presLayoutVars>
          <dgm:bulletEnabled val="1"/>
        </dgm:presLayoutVars>
      </dgm:prSet>
      <dgm:spPr>
        <a:prstGeom prst="round2DiagRect">
          <a:avLst/>
        </a:prstGeom>
      </dgm:spPr>
      <dgm:t>
        <a:bodyPr/>
        <a:lstStyle/>
        <a:p>
          <a:endParaRPr lang="en-US"/>
        </a:p>
      </dgm:t>
    </dgm:pt>
  </dgm:ptLst>
  <dgm:cxnLst>
    <dgm:cxn modelId="{45067237-AC82-4A7A-981D-0D9FB1D2E948}" type="presOf" srcId="{22999376-35A4-4609-ABE5-73356B793518}" destId="{15A97760-864F-4906-8EB0-EAFE1ADFFAD2}" srcOrd="0" destOrd="0" presId="urn:microsoft.com/office/officeart/2005/8/layout/list1"/>
    <dgm:cxn modelId="{2C0B347D-8692-41B7-9F9B-9173B8A3979E}" type="presOf" srcId="{F01B29C4-93D4-4706-A039-3315F558A499}" destId="{DB234361-6165-480C-91D8-CC0D66EE0DCB}" srcOrd="0" destOrd="0" presId="urn:microsoft.com/office/officeart/2005/8/layout/list1"/>
    <dgm:cxn modelId="{BE5BF94D-4006-4657-A1E5-DCBE556BD42F}" type="presOf" srcId="{9DB1067C-6599-4586-BBA4-C6B5A09475C1}" destId="{D6C99952-80D9-4572-9AD6-C595BFE5B497}" srcOrd="0" destOrd="0" presId="urn:microsoft.com/office/officeart/2005/8/layout/list1"/>
    <dgm:cxn modelId="{A76181C2-AD9D-427E-B8A5-6210308AB82C}" srcId="{ED89AF89-9B56-49E1-AE01-9B61C99177AD}" destId="{77F2109A-2130-4DD5-9308-5955677B6BDB}" srcOrd="0" destOrd="0" parTransId="{B12B2373-B977-4AB0-99CD-4DE94F3EAE6A}" sibTransId="{1498C0E7-65CB-4B24-9B1F-031279FD110F}"/>
    <dgm:cxn modelId="{EE9D4DAF-8134-493B-98C9-C6DD1C4E1C75}" type="presOf" srcId="{F01B29C4-93D4-4706-A039-3315F558A499}" destId="{977AC8DF-7797-49F0-AF9F-44BC30CB8C65}" srcOrd="1" destOrd="0" presId="urn:microsoft.com/office/officeart/2005/8/layout/list1"/>
    <dgm:cxn modelId="{02A132A7-9718-4508-86EC-68CA3EF94B02}" type="presOf" srcId="{ED89AF89-9B56-49E1-AE01-9B61C99177AD}" destId="{C9268C34-5458-49FF-A7DA-079291AA11BF}" srcOrd="0" destOrd="0" presId="urn:microsoft.com/office/officeart/2005/8/layout/list1"/>
    <dgm:cxn modelId="{45FDCF61-BB27-48B7-BD6A-8A4D3F70B641}" srcId="{77F2109A-2130-4DD5-9308-5955677B6BDB}" destId="{9DB1067C-6599-4586-BBA4-C6B5A09475C1}" srcOrd="0" destOrd="0" parTransId="{B47E423F-9ED3-4CA6-B171-674DC6224B29}" sibTransId="{D38C50AF-98D0-4088-9307-6C5144FD2EC5}"/>
    <dgm:cxn modelId="{6CF9F998-4415-4DD8-A5F1-2130EEF7BD62}" type="presOf" srcId="{77F2109A-2130-4DD5-9308-5955677B6BDB}" destId="{F8454BD5-2312-4302-8DA4-0B41E8A09D4D}" srcOrd="0" destOrd="0" presId="urn:microsoft.com/office/officeart/2005/8/layout/list1"/>
    <dgm:cxn modelId="{7ED5602F-A756-4F54-A32D-879F1FB8B6F5}" type="presOf" srcId="{77F2109A-2130-4DD5-9308-5955677B6BDB}" destId="{63C76057-8BA5-4B81-93E0-A46AF4F2E6D6}" srcOrd="1" destOrd="0" presId="urn:microsoft.com/office/officeart/2005/8/layout/list1"/>
    <dgm:cxn modelId="{11B18DDE-AB64-40D3-8A50-79C8CCAFF5C1}" srcId="{F01B29C4-93D4-4706-A039-3315F558A499}" destId="{22999376-35A4-4609-ABE5-73356B793518}" srcOrd="0" destOrd="0" parTransId="{3D1DC44D-F9FE-4AD4-86CE-002ED2BFA097}" sibTransId="{41078726-2E52-4DB0-8626-A35DEEFC59F3}"/>
    <dgm:cxn modelId="{3ADF01FE-6198-4A15-8ED5-7677EAE89A95}" srcId="{ED89AF89-9B56-49E1-AE01-9B61C99177AD}" destId="{F01B29C4-93D4-4706-A039-3315F558A499}" srcOrd="1" destOrd="0" parTransId="{5FC2A8AD-50FB-4715-9D51-D63372C115A1}" sibTransId="{946189D0-9D04-4998-B5F0-55CAD6ABF372}"/>
    <dgm:cxn modelId="{A4353D81-AFF0-4C6F-806C-B3FA41A9134D}" type="presParOf" srcId="{C9268C34-5458-49FF-A7DA-079291AA11BF}" destId="{2E5CB9D0-9B05-4E9D-972A-CB054A34A2E1}" srcOrd="0" destOrd="0" presId="urn:microsoft.com/office/officeart/2005/8/layout/list1"/>
    <dgm:cxn modelId="{07CD19E2-54E0-4D2D-AB90-ED0C566FC0FF}" type="presParOf" srcId="{2E5CB9D0-9B05-4E9D-972A-CB054A34A2E1}" destId="{F8454BD5-2312-4302-8DA4-0B41E8A09D4D}" srcOrd="0" destOrd="0" presId="urn:microsoft.com/office/officeart/2005/8/layout/list1"/>
    <dgm:cxn modelId="{B3B96AFD-7567-4B05-A14B-97FA9199EEB0}" type="presParOf" srcId="{2E5CB9D0-9B05-4E9D-972A-CB054A34A2E1}" destId="{63C76057-8BA5-4B81-93E0-A46AF4F2E6D6}" srcOrd="1" destOrd="0" presId="urn:microsoft.com/office/officeart/2005/8/layout/list1"/>
    <dgm:cxn modelId="{F80332B3-68A4-48EA-AC46-03A098C9499B}" type="presParOf" srcId="{C9268C34-5458-49FF-A7DA-079291AA11BF}" destId="{7C19606F-FBD9-446C-9042-AA4CEB0AA5E0}" srcOrd="1" destOrd="0" presId="urn:microsoft.com/office/officeart/2005/8/layout/list1"/>
    <dgm:cxn modelId="{4426B3FD-1628-4FD1-9520-D8A0B1F597F6}" type="presParOf" srcId="{C9268C34-5458-49FF-A7DA-079291AA11BF}" destId="{D6C99952-80D9-4572-9AD6-C595BFE5B497}" srcOrd="2" destOrd="0" presId="urn:microsoft.com/office/officeart/2005/8/layout/list1"/>
    <dgm:cxn modelId="{094F2D7E-F46A-454D-B0AA-241583F902CE}" type="presParOf" srcId="{C9268C34-5458-49FF-A7DA-079291AA11BF}" destId="{283AE519-9A7E-40C0-BE96-060ACAAAAB75}" srcOrd="3" destOrd="0" presId="urn:microsoft.com/office/officeart/2005/8/layout/list1"/>
    <dgm:cxn modelId="{E68DCB3C-110B-4196-8695-A222B9193152}" type="presParOf" srcId="{C9268C34-5458-49FF-A7DA-079291AA11BF}" destId="{1D0716E7-46A3-444B-87E8-BDDDBC30347B}" srcOrd="4" destOrd="0" presId="urn:microsoft.com/office/officeart/2005/8/layout/list1"/>
    <dgm:cxn modelId="{C17DDC8C-42CE-4455-8FE5-941041E6E70D}" type="presParOf" srcId="{1D0716E7-46A3-444B-87E8-BDDDBC30347B}" destId="{DB234361-6165-480C-91D8-CC0D66EE0DCB}" srcOrd="0" destOrd="0" presId="urn:microsoft.com/office/officeart/2005/8/layout/list1"/>
    <dgm:cxn modelId="{85805FBA-2B22-4F55-AAEC-B8C857C1D6E6}" type="presParOf" srcId="{1D0716E7-46A3-444B-87E8-BDDDBC30347B}" destId="{977AC8DF-7797-49F0-AF9F-44BC30CB8C65}" srcOrd="1" destOrd="0" presId="urn:microsoft.com/office/officeart/2005/8/layout/list1"/>
    <dgm:cxn modelId="{98D2CC2E-1183-4141-830A-2954B16B6450}" type="presParOf" srcId="{C9268C34-5458-49FF-A7DA-079291AA11BF}" destId="{1038EF67-CABF-445C-9536-5386016BB19C}" srcOrd="5" destOrd="0" presId="urn:microsoft.com/office/officeart/2005/8/layout/list1"/>
    <dgm:cxn modelId="{32243F09-F423-4798-B9FD-52BA019C3FAA}" type="presParOf" srcId="{C9268C34-5458-49FF-A7DA-079291AA11BF}" destId="{15A97760-864F-4906-8EB0-EAFE1ADFFAD2}" srcOrd="6"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6710D2D-7525-4735-BED6-EFFA673732AE}" type="doc">
      <dgm:prSet loTypeId="urn:microsoft.com/office/officeart/2005/8/layout/hList1" loCatId="list" qsTypeId="urn:microsoft.com/office/officeart/2005/8/quickstyle/3d1" qsCatId="3D" csTypeId="urn:microsoft.com/office/officeart/2005/8/colors/colorful5" csCatId="colorful" phldr="1"/>
      <dgm:spPr/>
      <dgm:t>
        <a:bodyPr/>
        <a:lstStyle/>
        <a:p>
          <a:endParaRPr lang="en-US"/>
        </a:p>
      </dgm:t>
    </dgm:pt>
    <dgm:pt modelId="{9744ADDA-44DE-4767-9A8A-C649DC6765A3}">
      <dgm:prSet/>
      <dgm:spPr>
        <a:solidFill>
          <a:schemeClr val="accent1">
            <a:lumMod val="50000"/>
          </a:schemeClr>
        </a:solidFill>
      </dgm:spPr>
      <dgm:t>
        <a:bodyPr/>
        <a:lstStyle/>
        <a:p>
          <a:pPr rtl="1"/>
          <a:r>
            <a:rPr lang="fa-IR" dirty="0" smtClean="0">
              <a:cs typeface="B Titr" pitchFamily="2" charset="-78"/>
            </a:rPr>
            <a:t>بازار ثانویه</a:t>
          </a:r>
          <a:endParaRPr lang="en-US" dirty="0" smtClean="0">
            <a:cs typeface="B Titr" pitchFamily="2" charset="-78"/>
          </a:endParaRPr>
        </a:p>
      </dgm:t>
    </dgm:pt>
    <dgm:pt modelId="{C2BE72F9-038F-448B-976A-E538A24B88F1}" type="parTrans" cxnId="{2B895853-184A-4197-8971-CD74B82A81E8}">
      <dgm:prSet/>
      <dgm:spPr/>
      <dgm:t>
        <a:bodyPr/>
        <a:lstStyle/>
        <a:p>
          <a:endParaRPr lang="en-US"/>
        </a:p>
      </dgm:t>
    </dgm:pt>
    <dgm:pt modelId="{C3091F1B-6288-478D-A0D4-15968EE8AE22}" type="sibTrans" cxnId="{2B895853-184A-4197-8971-CD74B82A81E8}">
      <dgm:prSet/>
      <dgm:spPr/>
      <dgm:t>
        <a:bodyPr/>
        <a:lstStyle/>
        <a:p>
          <a:endParaRPr lang="en-US"/>
        </a:p>
      </dgm:t>
    </dgm:pt>
    <dgm:pt modelId="{8E690D75-A224-4B8B-B08D-637D9EA664D7}">
      <dgm:prSet custT="1"/>
      <dgm:spPr/>
      <dgm:t>
        <a:bodyPr/>
        <a:lstStyle/>
        <a:p>
          <a:pPr rtl="1"/>
          <a:r>
            <a:rPr lang="fa-IR" sz="1800" dirty="0" smtClean="0">
              <a:cs typeface="B Zar" pitchFamily="2" charset="-78"/>
            </a:rPr>
            <a:t>اوراق بهادار با پشوانۀ رهن در آن معامله  می‌شود.</a:t>
          </a:r>
          <a:endParaRPr lang="en-US" sz="1800" dirty="0" smtClean="0">
            <a:cs typeface="B Zar" pitchFamily="2" charset="-78"/>
          </a:endParaRPr>
        </a:p>
      </dgm:t>
    </dgm:pt>
    <dgm:pt modelId="{33AC669D-9D5E-4000-8639-1FFC0585D16B}" type="parTrans" cxnId="{6E02AD52-A5B6-454B-92F8-212A068C4F9A}">
      <dgm:prSet/>
      <dgm:spPr/>
      <dgm:t>
        <a:bodyPr/>
        <a:lstStyle/>
        <a:p>
          <a:endParaRPr lang="en-US"/>
        </a:p>
      </dgm:t>
    </dgm:pt>
    <dgm:pt modelId="{8ECA8BE3-2EEC-423B-9B93-57C4C77CFBF6}" type="sibTrans" cxnId="{6E02AD52-A5B6-454B-92F8-212A068C4F9A}">
      <dgm:prSet/>
      <dgm:spPr/>
      <dgm:t>
        <a:bodyPr/>
        <a:lstStyle/>
        <a:p>
          <a:endParaRPr lang="en-US"/>
        </a:p>
      </dgm:t>
    </dgm:pt>
    <dgm:pt modelId="{2E820942-3759-4BCF-B746-A6CCE9C1A098}">
      <dgm:prSet custT="1"/>
      <dgm:spPr/>
      <dgm:t>
        <a:bodyPr/>
        <a:lstStyle/>
        <a:p>
          <a:pPr rtl="1"/>
          <a:endParaRPr lang="en-US" sz="1800" dirty="0" smtClean="0">
            <a:cs typeface="B Zar" pitchFamily="2" charset="-78"/>
          </a:endParaRPr>
        </a:p>
      </dgm:t>
    </dgm:pt>
    <dgm:pt modelId="{D9991CE9-74AD-456F-8BB5-322F6A896917}" type="parTrans" cxnId="{E74FD3F9-0BC7-4917-AB35-7B7164A5F595}">
      <dgm:prSet/>
      <dgm:spPr/>
      <dgm:t>
        <a:bodyPr/>
        <a:lstStyle/>
        <a:p>
          <a:endParaRPr lang="en-US"/>
        </a:p>
      </dgm:t>
    </dgm:pt>
    <dgm:pt modelId="{28090642-EFC8-42AE-928D-2556579CFF36}" type="sibTrans" cxnId="{E74FD3F9-0BC7-4917-AB35-7B7164A5F595}">
      <dgm:prSet/>
      <dgm:spPr/>
      <dgm:t>
        <a:bodyPr/>
        <a:lstStyle/>
        <a:p>
          <a:endParaRPr lang="en-US"/>
        </a:p>
      </dgm:t>
    </dgm:pt>
    <dgm:pt modelId="{8D819B62-2EE4-41DD-851D-EEC3F6F76657}" type="pres">
      <dgm:prSet presAssocID="{96710D2D-7525-4735-BED6-EFFA673732AE}" presName="Name0" presStyleCnt="0">
        <dgm:presLayoutVars>
          <dgm:dir/>
          <dgm:animLvl val="lvl"/>
          <dgm:resizeHandles val="exact"/>
        </dgm:presLayoutVars>
      </dgm:prSet>
      <dgm:spPr/>
      <dgm:t>
        <a:bodyPr/>
        <a:lstStyle/>
        <a:p>
          <a:endParaRPr lang="en-US"/>
        </a:p>
      </dgm:t>
    </dgm:pt>
    <dgm:pt modelId="{06D168E8-0DD8-49FD-BC22-B21AB71A772D}" type="pres">
      <dgm:prSet presAssocID="{9744ADDA-44DE-4767-9A8A-C649DC6765A3}" presName="composite" presStyleCnt="0"/>
      <dgm:spPr/>
    </dgm:pt>
    <dgm:pt modelId="{B904F9AB-8481-4179-9A44-7802022676CE}" type="pres">
      <dgm:prSet presAssocID="{9744ADDA-44DE-4767-9A8A-C649DC6765A3}" presName="parTx" presStyleLbl="alignNode1" presStyleIdx="0" presStyleCnt="1">
        <dgm:presLayoutVars>
          <dgm:chMax val="0"/>
          <dgm:chPref val="0"/>
          <dgm:bulletEnabled val="1"/>
        </dgm:presLayoutVars>
      </dgm:prSet>
      <dgm:spPr/>
      <dgm:t>
        <a:bodyPr/>
        <a:lstStyle/>
        <a:p>
          <a:endParaRPr lang="en-US"/>
        </a:p>
      </dgm:t>
    </dgm:pt>
    <dgm:pt modelId="{1D080A1D-1EC0-4E9C-B47C-E5919CB26698}" type="pres">
      <dgm:prSet presAssocID="{9744ADDA-44DE-4767-9A8A-C649DC6765A3}" presName="desTx" presStyleLbl="alignAccFollowNode1" presStyleIdx="0" presStyleCnt="1" custLinFactNeighborX="-3376">
        <dgm:presLayoutVars>
          <dgm:bulletEnabled val="1"/>
        </dgm:presLayoutVars>
      </dgm:prSet>
      <dgm:spPr/>
      <dgm:t>
        <a:bodyPr/>
        <a:lstStyle/>
        <a:p>
          <a:endParaRPr lang="en-US"/>
        </a:p>
      </dgm:t>
    </dgm:pt>
  </dgm:ptLst>
  <dgm:cxnLst>
    <dgm:cxn modelId="{E8241F53-76FB-48FB-AF47-187B5542026B}" type="presOf" srcId="{2E820942-3759-4BCF-B746-A6CCE9C1A098}" destId="{1D080A1D-1EC0-4E9C-B47C-E5919CB26698}" srcOrd="0" destOrd="0" presId="urn:microsoft.com/office/officeart/2005/8/layout/hList1"/>
    <dgm:cxn modelId="{B80E81F6-D7A4-43B9-AC0F-89D6F894B9C4}" type="presOf" srcId="{9744ADDA-44DE-4767-9A8A-C649DC6765A3}" destId="{B904F9AB-8481-4179-9A44-7802022676CE}" srcOrd="0" destOrd="0" presId="urn:microsoft.com/office/officeart/2005/8/layout/hList1"/>
    <dgm:cxn modelId="{C7143E7C-B409-4F49-9250-FBF4BF03BF80}" type="presOf" srcId="{96710D2D-7525-4735-BED6-EFFA673732AE}" destId="{8D819B62-2EE4-41DD-851D-EEC3F6F76657}" srcOrd="0" destOrd="0" presId="urn:microsoft.com/office/officeart/2005/8/layout/hList1"/>
    <dgm:cxn modelId="{2B895853-184A-4197-8971-CD74B82A81E8}" srcId="{96710D2D-7525-4735-BED6-EFFA673732AE}" destId="{9744ADDA-44DE-4767-9A8A-C649DC6765A3}" srcOrd="0" destOrd="0" parTransId="{C2BE72F9-038F-448B-976A-E538A24B88F1}" sibTransId="{C3091F1B-6288-478D-A0D4-15968EE8AE22}"/>
    <dgm:cxn modelId="{E74FD3F9-0BC7-4917-AB35-7B7164A5F595}" srcId="{9744ADDA-44DE-4767-9A8A-C649DC6765A3}" destId="{2E820942-3759-4BCF-B746-A6CCE9C1A098}" srcOrd="0" destOrd="0" parTransId="{D9991CE9-74AD-456F-8BB5-322F6A896917}" sibTransId="{28090642-EFC8-42AE-928D-2556579CFF36}"/>
    <dgm:cxn modelId="{6F847D8A-CA8C-4C1B-8883-1BB49B13CDBD}" type="presOf" srcId="{8E690D75-A224-4B8B-B08D-637D9EA664D7}" destId="{1D080A1D-1EC0-4E9C-B47C-E5919CB26698}" srcOrd="0" destOrd="1" presId="urn:microsoft.com/office/officeart/2005/8/layout/hList1"/>
    <dgm:cxn modelId="{6E02AD52-A5B6-454B-92F8-212A068C4F9A}" srcId="{9744ADDA-44DE-4767-9A8A-C649DC6765A3}" destId="{8E690D75-A224-4B8B-B08D-637D9EA664D7}" srcOrd="1" destOrd="0" parTransId="{33AC669D-9D5E-4000-8639-1FFC0585D16B}" sibTransId="{8ECA8BE3-2EEC-423B-9B93-57C4C77CFBF6}"/>
    <dgm:cxn modelId="{0E1ECA26-9F59-463E-B996-0A08762B3305}" type="presParOf" srcId="{8D819B62-2EE4-41DD-851D-EEC3F6F76657}" destId="{06D168E8-0DD8-49FD-BC22-B21AB71A772D}" srcOrd="0" destOrd="0" presId="urn:microsoft.com/office/officeart/2005/8/layout/hList1"/>
    <dgm:cxn modelId="{1DC17895-A034-4AB3-9780-0B4565707AD0}" type="presParOf" srcId="{06D168E8-0DD8-49FD-BC22-B21AB71A772D}" destId="{B904F9AB-8481-4179-9A44-7802022676CE}" srcOrd="0" destOrd="0" presId="urn:microsoft.com/office/officeart/2005/8/layout/hList1"/>
    <dgm:cxn modelId="{791BBAF7-DA74-48D9-951C-0EFBED978E40}" type="presParOf" srcId="{06D168E8-0DD8-49FD-BC22-B21AB71A772D}" destId="{1D080A1D-1EC0-4E9C-B47C-E5919CB26698}"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4A842CC-1133-4B5E-BBAC-D18B3259D5A9}" type="doc">
      <dgm:prSet loTypeId="urn:microsoft.com/office/officeart/2005/8/layout/hList1" loCatId="list" qsTypeId="urn:microsoft.com/office/officeart/2005/8/quickstyle/3d1" qsCatId="3D" csTypeId="urn:microsoft.com/office/officeart/2005/8/colors/colorful1#5" csCatId="colorful" phldr="1"/>
      <dgm:spPr/>
      <dgm:t>
        <a:bodyPr/>
        <a:lstStyle/>
        <a:p>
          <a:endParaRPr lang="en-US"/>
        </a:p>
      </dgm:t>
    </dgm:pt>
    <dgm:pt modelId="{2F12BCB4-A3D8-4813-A250-D6011526CB9E}">
      <dgm:prSet/>
      <dgm:spPr>
        <a:solidFill>
          <a:srgbClr val="0070C0"/>
        </a:solidFill>
      </dgm:spPr>
      <dgm:t>
        <a:bodyPr/>
        <a:lstStyle/>
        <a:p>
          <a:pPr rtl="1"/>
          <a:r>
            <a:rPr lang="fa-IR" dirty="0" smtClean="0">
              <a:cs typeface="B Titr" pitchFamily="2" charset="-78"/>
            </a:rPr>
            <a:t>بانک</a:t>
          </a:r>
          <a:endParaRPr lang="en-US" dirty="0" smtClean="0">
            <a:cs typeface="B Titr" pitchFamily="2" charset="-78"/>
          </a:endParaRPr>
        </a:p>
      </dgm:t>
    </dgm:pt>
    <dgm:pt modelId="{B5F65749-7406-49E8-A6CF-16BAE9E7C6DB}" type="parTrans" cxnId="{047FD52F-E201-4074-83AF-4C9C10DA9170}">
      <dgm:prSet/>
      <dgm:spPr/>
      <dgm:t>
        <a:bodyPr/>
        <a:lstStyle/>
        <a:p>
          <a:endParaRPr lang="en-US"/>
        </a:p>
      </dgm:t>
    </dgm:pt>
    <dgm:pt modelId="{E01222D7-4757-4FA0-965A-EF8521961029}" type="sibTrans" cxnId="{047FD52F-E201-4074-83AF-4C9C10DA9170}">
      <dgm:prSet/>
      <dgm:spPr/>
      <dgm:t>
        <a:bodyPr/>
        <a:lstStyle/>
        <a:p>
          <a:endParaRPr lang="en-US"/>
        </a:p>
      </dgm:t>
    </dgm:pt>
    <dgm:pt modelId="{12EF38F3-4726-4FE2-B854-4D870BB5CD79}">
      <dgm:prSet custT="1"/>
      <dgm:spPr/>
      <dgm:t>
        <a:bodyPr/>
        <a:lstStyle/>
        <a:p>
          <a:pPr algn="ctr" rtl="1"/>
          <a:r>
            <a:rPr lang="fa-IR" sz="1800" dirty="0" smtClean="0">
              <a:cs typeface="B Zar" pitchFamily="2" charset="-78"/>
            </a:rPr>
            <a:t>وام‌های رهنی تولید  می‌کند</a:t>
          </a:r>
          <a:r>
            <a:rPr lang="fa-IR" sz="1800" dirty="0" smtClean="0"/>
            <a:t>.</a:t>
          </a:r>
          <a:endParaRPr lang="en-US" sz="1800" dirty="0" smtClean="0">
            <a:cs typeface="B Zar" pitchFamily="2" charset="-78"/>
          </a:endParaRPr>
        </a:p>
      </dgm:t>
    </dgm:pt>
    <dgm:pt modelId="{5BAD8A65-69E7-49E2-A9C9-1E5DEAF6980F}" type="parTrans" cxnId="{2FA9A11B-041E-4B8B-81A1-8B3B5C69FC69}">
      <dgm:prSet/>
      <dgm:spPr/>
      <dgm:t>
        <a:bodyPr/>
        <a:lstStyle/>
        <a:p>
          <a:endParaRPr lang="en-US"/>
        </a:p>
      </dgm:t>
    </dgm:pt>
    <dgm:pt modelId="{B8832B32-B520-4F80-85E1-3ADDDE273406}" type="sibTrans" cxnId="{2FA9A11B-041E-4B8B-81A1-8B3B5C69FC69}">
      <dgm:prSet/>
      <dgm:spPr/>
      <dgm:t>
        <a:bodyPr/>
        <a:lstStyle/>
        <a:p>
          <a:endParaRPr lang="en-US"/>
        </a:p>
      </dgm:t>
    </dgm:pt>
    <dgm:pt modelId="{E8E33082-F1CE-4DDF-ABF8-FEC673B86CFA}">
      <dgm:prSet custT="1"/>
      <dgm:spPr/>
      <dgm:t>
        <a:bodyPr/>
        <a:lstStyle/>
        <a:p>
          <a:pPr algn="r" rtl="1"/>
          <a:endParaRPr lang="en-US" sz="1800" dirty="0" smtClean="0">
            <a:cs typeface="B Zar" pitchFamily="2" charset="-78"/>
          </a:endParaRPr>
        </a:p>
      </dgm:t>
    </dgm:pt>
    <dgm:pt modelId="{8484A6B6-FC40-4E17-A14C-96AEE9FB7553}" type="parTrans" cxnId="{7AB6BAB0-E3D3-44EC-BD11-1E26239900BB}">
      <dgm:prSet/>
      <dgm:spPr/>
      <dgm:t>
        <a:bodyPr/>
        <a:lstStyle/>
        <a:p>
          <a:endParaRPr lang="en-US"/>
        </a:p>
      </dgm:t>
    </dgm:pt>
    <dgm:pt modelId="{960D55BF-3317-4A59-BBDC-C454B50E99EA}" type="sibTrans" cxnId="{7AB6BAB0-E3D3-44EC-BD11-1E26239900BB}">
      <dgm:prSet/>
      <dgm:spPr/>
      <dgm:t>
        <a:bodyPr/>
        <a:lstStyle/>
        <a:p>
          <a:endParaRPr lang="en-US"/>
        </a:p>
      </dgm:t>
    </dgm:pt>
    <dgm:pt modelId="{F6EEE073-F18F-4941-B0D5-63C9A81BC39C}" type="pres">
      <dgm:prSet presAssocID="{44A842CC-1133-4B5E-BBAC-D18B3259D5A9}" presName="Name0" presStyleCnt="0">
        <dgm:presLayoutVars>
          <dgm:dir/>
          <dgm:animLvl val="lvl"/>
          <dgm:resizeHandles val="exact"/>
        </dgm:presLayoutVars>
      </dgm:prSet>
      <dgm:spPr/>
      <dgm:t>
        <a:bodyPr/>
        <a:lstStyle/>
        <a:p>
          <a:endParaRPr lang="en-US"/>
        </a:p>
      </dgm:t>
    </dgm:pt>
    <dgm:pt modelId="{89387338-D9A6-435A-9FAA-D309318EA7F1}" type="pres">
      <dgm:prSet presAssocID="{2F12BCB4-A3D8-4813-A250-D6011526CB9E}" presName="composite" presStyleCnt="0"/>
      <dgm:spPr/>
    </dgm:pt>
    <dgm:pt modelId="{CE3656BF-72B4-4683-838D-0609C9E73B4E}" type="pres">
      <dgm:prSet presAssocID="{2F12BCB4-A3D8-4813-A250-D6011526CB9E}" presName="parTx" presStyleLbl="alignNode1" presStyleIdx="0" presStyleCnt="1">
        <dgm:presLayoutVars>
          <dgm:chMax val="0"/>
          <dgm:chPref val="0"/>
          <dgm:bulletEnabled val="1"/>
        </dgm:presLayoutVars>
      </dgm:prSet>
      <dgm:spPr/>
      <dgm:t>
        <a:bodyPr/>
        <a:lstStyle/>
        <a:p>
          <a:endParaRPr lang="en-US"/>
        </a:p>
      </dgm:t>
    </dgm:pt>
    <dgm:pt modelId="{3B34D743-E37B-4BB3-BD37-7DAD3FDAC112}" type="pres">
      <dgm:prSet presAssocID="{2F12BCB4-A3D8-4813-A250-D6011526CB9E}" presName="desTx" presStyleLbl="alignAccFollowNode1" presStyleIdx="0" presStyleCnt="1" custLinFactNeighborX="1281" custLinFactNeighborY="-333">
        <dgm:presLayoutVars>
          <dgm:bulletEnabled val="1"/>
        </dgm:presLayoutVars>
      </dgm:prSet>
      <dgm:spPr/>
      <dgm:t>
        <a:bodyPr/>
        <a:lstStyle/>
        <a:p>
          <a:endParaRPr lang="en-US"/>
        </a:p>
      </dgm:t>
    </dgm:pt>
  </dgm:ptLst>
  <dgm:cxnLst>
    <dgm:cxn modelId="{D85F9059-C792-4E33-BDE7-6A65D51EEA5D}" type="presOf" srcId="{12EF38F3-4726-4FE2-B854-4D870BB5CD79}" destId="{3B34D743-E37B-4BB3-BD37-7DAD3FDAC112}" srcOrd="0" destOrd="1" presId="urn:microsoft.com/office/officeart/2005/8/layout/hList1"/>
    <dgm:cxn modelId="{047FD52F-E201-4074-83AF-4C9C10DA9170}" srcId="{44A842CC-1133-4B5E-BBAC-D18B3259D5A9}" destId="{2F12BCB4-A3D8-4813-A250-D6011526CB9E}" srcOrd="0" destOrd="0" parTransId="{B5F65749-7406-49E8-A6CF-16BAE9E7C6DB}" sibTransId="{E01222D7-4757-4FA0-965A-EF8521961029}"/>
    <dgm:cxn modelId="{22EB97B2-FF49-4DCD-B5F1-82B2D93249CB}" type="presOf" srcId="{E8E33082-F1CE-4DDF-ABF8-FEC673B86CFA}" destId="{3B34D743-E37B-4BB3-BD37-7DAD3FDAC112}" srcOrd="0" destOrd="0" presId="urn:microsoft.com/office/officeart/2005/8/layout/hList1"/>
    <dgm:cxn modelId="{7AB6BAB0-E3D3-44EC-BD11-1E26239900BB}" srcId="{2F12BCB4-A3D8-4813-A250-D6011526CB9E}" destId="{E8E33082-F1CE-4DDF-ABF8-FEC673B86CFA}" srcOrd="0" destOrd="0" parTransId="{8484A6B6-FC40-4E17-A14C-96AEE9FB7553}" sibTransId="{960D55BF-3317-4A59-BBDC-C454B50E99EA}"/>
    <dgm:cxn modelId="{7FB7EC51-CD3B-40F1-B9A8-7C88C00B85C8}" type="presOf" srcId="{44A842CC-1133-4B5E-BBAC-D18B3259D5A9}" destId="{F6EEE073-F18F-4941-B0D5-63C9A81BC39C}" srcOrd="0" destOrd="0" presId="urn:microsoft.com/office/officeart/2005/8/layout/hList1"/>
    <dgm:cxn modelId="{89B3C6FC-7EF9-4147-A5AC-A20DA7C79D92}" type="presOf" srcId="{2F12BCB4-A3D8-4813-A250-D6011526CB9E}" destId="{CE3656BF-72B4-4683-838D-0609C9E73B4E}" srcOrd="0" destOrd="0" presId="urn:microsoft.com/office/officeart/2005/8/layout/hList1"/>
    <dgm:cxn modelId="{2FA9A11B-041E-4B8B-81A1-8B3B5C69FC69}" srcId="{2F12BCB4-A3D8-4813-A250-D6011526CB9E}" destId="{12EF38F3-4726-4FE2-B854-4D870BB5CD79}" srcOrd="1" destOrd="0" parTransId="{5BAD8A65-69E7-49E2-A9C9-1E5DEAF6980F}" sibTransId="{B8832B32-B520-4F80-85E1-3ADDDE273406}"/>
    <dgm:cxn modelId="{7A06CC69-C304-4272-AD5B-266757699146}" type="presParOf" srcId="{F6EEE073-F18F-4941-B0D5-63C9A81BC39C}" destId="{89387338-D9A6-435A-9FAA-D309318EA7F1}" srcOrd="0" destOrd="0" presId="urn:microsoft.com/office/officeart/2005/8/layout/hList1"/>
    <dgm:cxn modelId="{F70EB8BB-37B7-477D-BF04-5B460EFFE2C5}" type="presParOf" srcId="{89387338-D9A6-435A-9FAA-D309318EA7F1}" destId="{CE3656BF-72B4-4683-838D-0609C9E73B4E}" srcOrd="0" destOrd="0" presId="urn:microsoft.com/office/officeart/2005/8/layout/hList1"/>
    <dgm:cxn modelId="{C5FA261C-EA11-4ECB-8B30-0B6D607EF8C7}" type="presParOf" srcId="{89387338-D9A6-435A-9FAA-D309318EA7F1}" destId="{3B34D743-E37B-4BB3-BD37-7DAD3FDAC112}" srcOrd="1" destOrd="0" presId="urn:microsoft.com/office/officeart/2005/8/layout/hList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6CA3700-53EA-4BB8-8278-43833D35849F}" type="doc">
      <dgm:prSet loTypeId="urn:microsoft.com/office/officeart/2005/8/layout/hList1" loCatId="list" qsTypeId="urn:microsoft.com/office/officeart/2005/8/quickstyle/3d1" qsCatId="3D" csTypeId="urn:microsoft.com/office/officeart/2005/8/colors/accent3_2" csCatId="accent3" phldr="1"/>
      <dgm:spPr/>
      <dgm:t>
        <a:bodyPr/>
        <a:lstStyle/>
        <a:p>
          <a:endParaRPr lang="en-US"/>
        </a:p>
      </dgm:t>
    </dgm:pt>
    <dgm:pt modelId="{E4D810E4-6A8D-4CF6-B0AD-1D3FA4A38730}">
      <dgm:prSet/>
      <dgm:spPr>
        <a:solidFill>
          <a:schemeClr val="tx1">
            <a:lumMod val="50000"/>
            <a:lumOff val="50000"/>
          </a:schemeClr>
        </a:solidFill>
      </dgm:spPr>
      <dgm:t>
        <a:bodyPr/>
        <a:lstStyle/>
        <a:p>
          <a:pPr rtl="1"/>
          <a:r>
            <a:rPr lang="fa-IR" dirty="0" smtClean="0">
              <a:cs typeface="B Titr" pitchFamily="2" charset="-78"/>
            </a:rPr>
            <a:t>شرکت واسط </a:t>
          </a:r>
          <a:endParaRPr lang="en-US" dirty="0" smtClean="0">
            <a:cs typeface="B Titr" pitchFamily="2" charset="-78"/>
          </a:endParaRPr>
        </a:p>
      </dgm:t>
    </dgm:pt>
    <dgm:pt modelId="{BF75A5E1-366F-4F0E-A284-B615875E0830}" type="parTrans" cxnId="{70D17888-08CB-4ABA-BBD8-F98A6BCF85A1}">
      <dgm:prSet/>
      <dgm:spPr/>
      <dgm:t>
        <a:bodyPr/>
        <a:lstStyle/>
        <a:p>
          <a:endParaRPr lang="en-US"/>
        </a:p>
      </dgm:t>
    </dgm:pt>
    <dgm:pt modelId="{3E8462ED-8B4A-4B97-9B89-A408564931E7}" type="sibTrans" cxnId="{70D17888-08CB-4ABA-BBD8-F98A6BCF85A1}">
      <dgm:prSet/>
      <dgm:spPr/>
      <dgm:t>
        <a:bodyPr/>
        <a:lstStyle/>
        <a:p>
          <a:endParaRPr lang="en-US"/>
        </a:p>
      </dgm:t>
    </dgm:pt>
    <dgm:pt modelId="{A317539C-11E9-47E0-8B9F-83A6CECE1836}">
      <dgm:prSet custT="1"/>
      <dgm:spPr/>
      <dgm:t>
        <a:bodyPr/>
        <a:lstStyle/>
        <a:p>
          <a:pPr algn="ctr" rtl="1"/>
          <a:r>
            <a:rPr lang="fa-IR" sz="1800" dirty="0" smtClean="0">
              <a:cs typeface="B Zar" pitchFamily="2" charset="-78"/>
            </a:rPr>
            <a:t>رهن‌ها را یک‌کاسه‌ می‌کند</a:t>
          </a:r>
          <a:r>
            <a:rPr lang="fa-IR" sz="1800" dirty="0" smtClean="0"/>
            <a:t>.</a:t>
          </a:r>
          <a:endParaRPr lang="en-US" sz="1800" dirty="0" smtClean="0">
            <a:cs typeface="B Zar" pitchFamily="2" charset="-78"/>
          </a:endParaRPr>
        </a:p>
      </dgm:t>
    </dgm:pt>
    <dgm:pt modelId="{C07AF1E4-6239-41F1-999C-C341F3F8BFB9}" type="parTrans" cxnId="{D78D050C-9439-4431-A78D-46EE6C62B513}">
      <dgm:prSet/>
      <dgm:spPr/>
      <dgm:t>
        <a:bodyPr/>
        <a:lstStyle/>
        <a:p>
          <a:endParaRPr lang="en-US"/>
        </a:p>
      </dgm:t>
    </dgm:pt>
    <dgm:pt modelId="{63D0BCF0-9BD1-4181-9F7A-4FD3ADDA71C2}" type="sibTrans" cxnId="{D78D050C-9439-4431-A78D-46EE6C62B513}">
      <dgm:prSet/>
      <dgm:spPr/>
      <dgm:t>
        <a:bodyPr/>
        <a:lstStyle/>
        <a:p>
          <a:endParaRPr lang="en-US"/>
        </a:p>
      </dgm:t>
    </dgm:pt>
    <dgm:pt modelId="{CD6E0B03-6B59-46DA-827D-BF8603C5577C}">
      <dgm:prSet custT="1"/>
      <dgm:spPr/>
      <dgm:t>
        <a:bodyPr/>
        <a:lstStyle/>
        <a:p>
          <a:pPr algn="r" rtl="1"/>
          <a:endParaRPr lang="en-US" sz="1800" dirty="0" smtClean="0">
            <a:cs typeface="B Zar" pitchFamily="2" charset="-78"/>
          </a:endParaRPr>
        </a:p>
      </dgm:t>
    </dgm:pt>
    <dgm:pt modelId="{2801C78B-CA9B-4A9A-8F02-9B3198BDA70F}" type="parTrans" cxnId="{84376DAD-A4FB-4466-B644-F60381CF4387}">
      <dgm:prSet/>
      <dgm:spPr/>
      <dgm:t>
        <a:bodyPr/>
        <a:lstStyle/>
        <a:p>
          <a:endParaRPr lang="en-US"/>
        </a:p>
      </dgm:t>
    </dgm:pt>
    <dgm:pt modelId="{5A0CFAB7-307B-4BEA-B284-711EFF484395}" type="sibTrans" cxnId="{84376DAD-A4FB-4466-B644-F60381CF4387}">
      <dgm:prSet/>
      <dgm:spPr/>
      <dgm:t>
        <a:bodyPr/>
        <a:lstStyle/>
        <a:p>
          <a:endParaRPr lang="en-US"/>
        </a:p>
      </dgm:t>
    </dgm:pt>
    <dgm:pt modelId="{EEC7AE51-DC84-48D4-B8CF-E3D8FED575B9}" type="pres">
      <dgm:prSet presAssocID="{76CA3700-53EA-4BB8-8278-43833D35849F}" presName="Name0" presStyleCnt="0">
        <dgm:presLayoutVars>
          <dgm:dir/>
          <dgm:animLvl val="lvl"/>
          <dgm:resizeHandles val="exact"/>
        </dgm:presLayoutVars>
      </dgm:prSet>
      <dgm:spPr/>
      <dgm:t>
        <a:bodyPr/>
        <a:lstStyle/>
        <a:p>
          <a:endParaRPr lang="en-US"/>
        </a:p>
      </dgm:t>
    </dgm:pt>
    <dgm:pt modelId="{7DE7DC11-273A-449E-B549-17A78FA559B7}" type="pres">
      <dgm:prSet presAssocID="{E4D810E4-6A8D-4CF6-B0AD-1D3FA4A38730}" presName="composite" presStyleCnt="0"/>
      <dgm:spPr/>
    </dgm:pt>
    <dgm:pt modelId="{C4F01F9B-BC57-48DF-A6A2-C2D31A8AD7C3}" type="pres">
      <dgm:prSet presAssocID="{E4D810E4-6A8D-4CF6-B0AD-1D3FA4A38730}" presName="parTx" presStyleLbl="alignNode1" presStyleIdx="0" presStyleCnt="1">
        <dgm:presLayoutVars>
          <dgm:chMax val="0"/>
          <dgm:chPref val="0"/>
          <dgm:bulletEnabled val="1"/>
        </dgm:presLayoutVars>
      </dgm:prSet>
      <dgm:spPr/>
      <dgm:t>
        <a:bodyPr/>
        <a:lstStyle/>
        <a:p>
          <a:endParaRPr lang="en-US"/>
        </a:p>
      </dgm:t>
    </dgm:pt>
    <dgm:pt modelId="{D7799154-4830-41A9-A8F7-EE04507D5211}" type="pres">
      <dgm:prSet presAssocID="{E4D810E4-6A8D-4CF6-B0AD-1D3FA4A38730}" presName="desTx" presStyleLbl="alignAccFollowNode1" presStyleIdx="0" presStyleCnt="1" custLinFactNeighborX="-1281">
        <dgm:presLayoutVars>
          <dgm:bulletEnabled val="1"/>
        </dgm:presLayoutVars>
      </dgm:prSet>
      <dgm:spPr/>
      <dgm:t>
        <a:bodyPr/>
        <a:lstStyle/>
        <a:p>
          <a:endParaRPr lang="en-US"/>
        </a:p>
      </dgm:t>
    </dgm:pt>
  </dgm:ptLst>
  <dgm:cxnLst>
    <dgm:cxn modelId="{8A291B2C-9910-4966-9C46-CF71192E3742}" type="presOf" srcId="{A317539C-11E9-47E0-8B9F-83A6CECE1836}" destId="{D7799154-4830-41A9-A8F7-EE04507D5211}" srcOrd="0" destOrd="1" presId="urn:microsoft.com/office/officeart/2005/8/layout/hList1"/>
    <dgm:cxn modelId="{AE8FB380-E9AC-4FE6-A1C4-BD31EE8F7938}" type="presOf" srcId="{76CA3700-53EA-4BB8-8278-43833D35849F}" destId="{EEC7AE51-DC84-48D4-B8CF-E3D8FED575B9}" srcOrd="0" destOrd="0" presId="urn:microsoft.com/office/officeart/2005/8/layout/hList1"/>
    <dgm:cxn modelId="{1C28CB9A-FE02-4C51-B90E-1FC0BAE64767}" type="presOf" srcId="{CD6E0B03-6B59-46DA-827D-BF8603C5577C}" destId="{D7799154-4830-41A9-A8F7-EE04507D5211}" srcOrd="0" destOrd="0" presId="urn:microsoft.com/office/officeart/2005/8/layout/hList1"/>
    <dgm:cxn modelId="{100DEE2D-AC6E-44EA-98A0-89F6E0204123}" type="presOf" srcId="{E4D810E4-6A8D-4CF6-B0AD-1D3FA4A38730}" destId="{C4F01F9B-BC57-48DF-A6A2-C2D31A8AD7C3}" srcOrd="0" destOrd="0" presId="urn:microsoft.com/office/officeart/2005/8/layout/hList1"/>
    <dgm:cxn modelId="{84376DAD-A4FB-4466-B644-F60381CF4387}" srcId="{E4D810E4-6A8D-4CF6-B0AD-1D3FA4A38730}" destId="{CD6E0B03-6B59-46DA-827D-BF8603C5577C}" srcOrd="0" destOrd="0" parTransId="{2801C78B-CA9B-4A9A-8F02-9B3198BDA70F}" sibTransId="{5A0CFAB7-307B-4BEA-B284-711EFF484395}"/>
    <dgm:cxn modelId="{D78D050C-9439-4431-A78D-46EE6C62B513}" srcId="{E4D810E4-6A8D-4CF6-B0AD-1D3FA4A38730}" destId="{A317539C-11E9-47E0-8B9F-83A6CECE1836}" srcOrd="1" destOrd="0" parTransId="{C07AF1E4-6239-41F1-999C-C341F3F8BFB9}" sibTransId="{63D0BCF0-9BD1-4181-9F7A-4FD3ADDA71C2}"/>
    <dgm:cxn modelId="{70D17888-08CB-4ABA-BBD8-F98A6BCF85A1}" srcId="{76CA3700-53EA-4BB8-8278-43833D35849F}" destId="{E4D810E4-6A8D-4CF6-B0AD-1D3FA4A38730}" srcOrd="0" destOrd="0" parTransId="{BF75A5E1-366F-4F0E-A284-B615875E0830}" sibTransId="{3E8462ED-8B4A-4B97-9B89-A408564931E7}"/>
    <dgm:cxn modelId="{313314DC-CD73-4D69-A386-59D8E8696344}" type="presParOf" srcId="{EEC7AE51-DC84-48D4-B8CF-E3D8FED575B9}" destId="{7DE7DC11-273A-449E-B549-17A78FA559B7}" srcOrd="0" destOrd="0" presId="urn:microsoft.com/office/officeart/2005/8/layout/hList1"/>
    <dgm:cxn modelId="{B5A9563D-8160-4B1E-B88C-E983A21F2D48}" type="presParOf" srcId="{7DE7DC11-273A-449E-B549-17A78FA559B7}" destId="{C4F01F9B-BC57-48DF-A6A2-C2D31A8AD7C3}" srcOrd="0" destOrd="0" presId="urn:microsoft.com/office/officeart/2005/8/layout/hList1"/>
    <dgm:cxn modelId="{1CEA9E98-1AD2-4720-B92A-0A9E4678442D}" type="presParOf" srcId="{7DE7DC11-273A-449E-B549-17A78FA559B7}" destId="{D7799154-4830-41A9-A8F7-EE04507D5211}" srcOrd="1" destOrd="0" presId="urn:microsoft.com/office/officeart/2005/8/layout/hList1"/>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ECBE5B9-EFC3-49C4-B102-5C6101F2190B}" type="doc">
      <dgm:prSet loTypeId="urn:microsoft.com/office/officeart/2005/8/layout/vProcess5" loCatId="process" qsTypeId="urn:microsoft.com/office/officeart/2005/8/quickstyle/3d5" qsCatId="3D" csTypeId="urn:microsoft.com/office/officeart/2005/8/colors/accent1_2" csCatId="accent1" phldr="1"/>
      <dgm:spPr/>
      <dgm:t>
        <a:bodyPr/>
        <a:lstStyle/>
        <a:p>
          <a:endParaRPr lang="en-US"/>
        </a:p>
      </dgm:t>
    </dgm:pt>
    <dgm:pt modelId="{B11FA91F-3494-49B8-97F4-923D504DD8F6}">
      <dgm:prSet/>
      <dgm:spPr>
        <a:solidFill>
          <a:srgbClr val="0070C0"/>
        </a:solidFill>
      </dgm:spPr>
      <dgm:t>
        <a:bodyPr/>
        <a:lstStyle/>
        <a:p>
          <a:pPr rtl="1"/>
          <a:r>
            <a:rPr lang="fa-IR" dirty="0" smtClean="0">
              <a:cs typeface="B Zar" pitchFamily="2" charset="-78"/>
            </a:rPr>
            <a:t>اوراق بهادار با پشتوانۀ رهن</a:t>
          </a:r>
          <a:endParaRPr lang="en-US" dirty="0">
            <a:cs typeface="B Zar" pitchFamily="2" charset="-78"/>
          </a:endParaRPr>
        </a:p>
      </dgm:t>
    </dgm:pt>
    <dgm:pt modelId="{CA83AD2E-105A-4E93-AA0E-92F8A052826B}" type="parTrans" cxnId="{B26DCCDC-4050-4904-998C-2CAFF30DC47B}">
      <dgm:prSet/>
      <dgm:spPr/>
      <dgm:t>
        <a:bodyPr/>
        <a:lstStyle/>
        <a:p>
          <a:endParaRPr lang="en-US">
            <a:cs typeface="B Zar" pitchFamily="2" charset="-78"/>
          </a:endParaRPr>
        </a:p>
      </dgm:t>
    </dgm:pt>
    <dgm:pt modelId="{07B744FC-F0B9-4ADB-9A0B-55AA6AC337B9}" type="sibTrans" cxnId="{B26DCCDC-4050-4904-998C-2CAFF30DC47B}">
      <dgm:prSet/>
      <dgm:spPr>
        <a:solidFill>
          <a:schemeClr val="tx1">
            <a:alpha val="90000"/>
          </a:schemeClr>
        </a:solidFill>
      </dgm:spPr>
      <dgm:t>
        <a:bodyPr/>
        <a:lstStyle/>
        <a:p>
          <a:endParaRPr lang="en-US">
            <a:cs typeface="B Zar" pitchFamily="2" charset="-78"/>
          </a:endParaRPr>
        </a:p>
      </dgm:t>
    </dgm:pt>
    <dgm:pt modelId="{C80D4100-B0BC-4CA1-9122-FB56E7C2D8A1}">
      <dgm:prSet/>
      <dgm:spPr>
        <a:solidFill>
          <a:srgbClr val="0070C0"/>
        </a:solidFill>
      </dgm:spPr>
      <dgm:t>
        <a:bodyPr/>
        <a:lstStyle/>
        <a:p>
          <a:pPr rtl="1"/>
          <a:r>
            <a:rPr lang="fa-IR" dirty="0" smtClean="0">
              <a:cs typeface="B Zar" pitchFamily="2" charset="-78"/>
            </a:rPr>
            <a:t>انتقال از بانک به بازار</a:t>
          </a:r>
          <a:endParaRPr lang="en-US" dirty="0">
            <a:cs typeface="B Zar" pitchFamily="2" charset="-78"/>
          </a:endParaRPr>
        </a:p>
      </dgm:t>
    </dgm:pt>
    <dgm:pt modelId="{5BD1D8BF-916D-42AA-AA21-57D909A03643}" type="parTrans" cxnId="{CA552C9A-35D9-45AB-9376-6A011A3CC823}">
      <dgm:prSet/>
      <dgm:spPr/>
      <dgm:t>
        <a:bodyPr/>
        <a:lstStyle/>
        <a:p>
          <a:endParaRPr lang="en-US">
            <a:cs typeface="B Zar" pitchFamily="2" charset="-78"/>
          </a:endParaRPr>
        </a:p>
      </dgm:t>
    </dgm:pt>
    <dgm:pt modelId="{D1428237-A94A-4907-80AD-A3E06C05B0C7}" type="sibTrans" cxnId="{CA552C9A-35D9-45AB-9376-6A011A3CC823}">
      <dgm:prSet/>
      <dgm:spPr>
        <a:solidFill>
          <a:schemeClr val="tx1">
            <a:alpha val="90000"/>
          </a:schemeClr>
        </a:solidFill>
      </dgm:spPr>
      <dgm:t>
        <a:bodyPr/>
        <a:lstStyle/>
        <a:p>
          <a:endParaRPr lang="en-US">
            <a:cs typeface="B Zar" pitchFamily="2" charset="-78"/>
          </a:endParaRPr>
        </a:p>
      </dgm:t>
    </dgm:pt>
    <dgm:pt modelId="{53F3A7D9-CC13-4030-B52E-DFC8694FE6F9}">
      <dgm:prSet/>
      <dgm:spPr>
        <a:solidFill>
          <a:srgbClr val="0070C0"/>
        </a:solidFill>
      </dgm:spPr>
      <dgm:t>
        <a:bodyPr/>
        <a:lstStyle/>
        <a:p>
          <a:pPr rtl="1"/>
          <a:r>
            <a:rPr lang="fa-IR" dirty="0" smtClean="0">
              <a:cs typeface="B Zar" pitchFamily="2" charset="-78"/>
            </a:rPr>
            <a:t>انتقال از بانک پایگی  به بازارپایگی</a:t>
          </a:r>
          <a:endParaRPr lang="en-US" dirty="0">
            <a:cs typeface="B Zar" pitchFamily="2" charset="-78"/>
          </a:endParaRPr>
        </a:p>
      </dgm:t>
    </dgm:pt>
    <dgm:pt modelId="{5EEA4703-2051-465D-8429-77A07CA72778}" type="parTrans" cxnId="{E961AFA6-C860-4BEF-A683-225BDB238597}">
      <dgm:prSet/>
      <dgm:spPr/>
      <dgm:t>
        <a:bodyPr/>
        <a:lstStyle/>
        <a:p>
          <a:endParaRPr lang="en-US">
            <a:cs typeface="B Zar" pitchFamily="2" charset="-78"/>
          </a:endParaRPr>
        </a:p>
      </dgm:t>
    </dgm:pt>
    <dgm:pt modelId="{44E97402-BED9-4E4A-B7ED-D26634F4E668}" type="sibTrans" cxnId="{E961AFA6-C860-4BEF-A683-225BDB238597}">
      <dgm:prSet/>
      <dgm:spPr/>
      <dgm:t>
        <a:bodyPr/>
        <a:lstStyle/>
        <a:p>
          <a:endParaRPr lang="en-US">
            <a:cs typeface="B Zar" pitchFamily="2" charset="-78"/>
          </a:endParaRPr>
        </a:p>
      </dgm:t>
    </dgm:pt>
    <dgm:pt modelId="{74D6514D-CC09-4C8C-9397-432B53949185}" type="pres">
      <dgm:prSet presAssocID="{3ECBE5B9-EFC3-49C4-B102-5C6101F2190B}" presName="outerComposite" presStyleCnt="0">
        <dgm:presLayoutVars>
          <dgm:chMax val="5"/>
          <dgm:dir/>
          <dgm:resizeHandles val="exact"/>
        </dgm:presLayoutVars>
      </dgm:prSet>
      <dgm:spPr/>
      <dgm:t>
        <a:bodyPr/>
        <a:lstStyle/>
        <a:p>
          <a:endParaRPr lang="en-US"/>
        </a:p>
      </dgm:t>
    </dgm:pt>
    <dgm:pt modelId="{A29DC5CE-7F98-43B5-BDFB-37AB929A8222}" type="pres">
      <dgm:prSet presAssocID="{3ECBE5B9-EFC3-49C4-B102-5C6101F2190B}" presName="dummyMaxCanvas" presStyleCnt="0">
        <dgm:presLayoutVars/>
      </dgm:prSet>
      <dgm:spPr/>
    </dgm:pt>
    <dgm:pt modelId="{2A8B8836-A700-4D5A-A8FC-3520E916F080}" type="pres">
      <dgm:prSet presAssocID="{3ECBE5B9-EFC3-49C4-B102-5C6101F2190B}" presName="ThreeNodes_1" presStyleLbl="node1" presStyleIdx="0" presStyleCnt="3">
        <dgm:presLayoutVars>
          <dgm:bulletEnabled val="1"/>
        </dgm:presLayoutVars>
      </dgm:prSet>
      <dgm:spPr/>
      <dgm:t>
        <a:bodyPr/>
        <a:lstStyle/>
        <a:p>
          <a:endParaRPr lang="en-US"/>
        </a:p>
      </dgm:t>
    </dgm:pt>
    <dgm:pt modelId="{2560BAE2-EDB2-49EC-9A62-5ED184499036}" type="pres">
      <dgm:prSet presAssocID="{3ECBE5B9-EFC3-49C4-B102-5C6101F2190B}" presName="ThreeNodes_2" presStyleLbl="node1" presStyleIdx="1" presStyleCnt="3">
        <dgm:presLayoutVars>
          <dgm:bulletEnabled val="1"/>
        </dgm:presLayoutVars>
      </dgm:prSet>
      <dgm:spPr/>
      <dgm:t>
        <a:bodyPr/>
        <a:lstStyle/>
        <a:p>
          <a:endParaRPr lang="en-US"/>
        </a:p>
      </dgm:t>
    </dgm:pt>
    <dgm:pt modelId="{1CE878F8-C2F7-4C7A-88B3-7E01613E8528}" type="pres">
      <dgm:prSet presAssocID="{3ECBE5B9-EFC3-49C4-B102-5C6101F2190B}" presName="ThreeNodes_3" presStyleLbl="node1" presStyleIdx="2" presStyleCnt="3">
        <dgm:presLayoutVars>
          <dgm:bulletEnabled val="1"/>
        </dgm:presLayoutVars>
      </dgm:prSet>
      <dgm:spPr/>
      <dgm:t>
        <a:bodyPr/>
        <a:lstStyle/>
        <a:p>
          <a:endParaRPr lang="en-US"/>
        </a:p>
      </dgm:t>
    </dgm:pt>
    <dgm:pt modelId="{177D1E97-CF48-45AC-9F72-2A3C97616A04}" type="pres">
      <dgm:prSet presAssocID="{3ECBE5B9-EFC3-49C4-B102-5C6101F2190B}" presName="ThreeConn_1-2" presStyleLbl="fgAccFollowNode1" presStyleIdx="0" presStyleCnt="2">
        <dgm:presLayoutVars>
          <dgm:bulletEnabled val="1"/>
        </dgm:presLayoutVars>
      </dgm:prSet>
      <dgm:spPr/>
      <dgm:t>
        <a:bodyPr/>
        <a:lstStyle/>
        <a:p>
          <a:endParaRPr lang="en-US"/>
        </a:p>
      </dgm:t>
    </dgm:pt>
    <dgm:pt modelId="{3F83046D-67EB-48EA-9443-ED5E7F363D8F}" type="pres">
      <dgm:prSet presAssocID="{3ECBE5B9-EFC3-49C4-B102-5C6101F2190B}" presName="ThreeConn_2-3" presStyleLbl="fgAccFollowNode1" presStyleIdx="1" presStyleCnt="2">
        <dgm:presLayoutVars>
          <dgm:bulletEnabled val="1"/>
        </dgm:presLayoutVars>
      </dgm:prSet>
      <dgm:spPr/>
      <dgm:t>
        <a:bodyPr/>
        <a:lstStyle/>
        <a:p>
          <a:endParaRPr lang="en-US"/>
        </a:p>
      </dgm:t>
    </dgm:pt>
    <dgm:pt modelId="{7E4D827D-EB25-454C-A9C1-BC8E8629FB93}" type="pres">
      <dgm:prSet presAssocID="{3ECBE5B9-EFC3-49C4-B102-5C6101F2190B}" presName="ThreeNodes_1_text" presStyleLbl="node1" presStyleIdx="2" presStyleCnt="3">
        <dgm:presLayoutVars>
          <dgm:bulletEnabled val="1"/>
        </dgm:presLayoutVars>
      </dgm:prSet>
      <dgm:spPr/>
      <dgm:t>
        <a:bodyPr/>
        <a:lstStyle/>
        <a:p>
          <a:endParaRPr lang="en-US"/>
        </a:p>
      </dgm:t>
    </dgm:pt>
    <dgm:pt modelId="{4467B106-4553-4EA0-82E5-D7AE90C2E8DF}" type="pres">
      <dgm:prSet presAssocID="{3ECBE5B9-EFC3-49C4-B102-5C6101F2190B}" presName="ThreeNodes_2_text" presStyleLbl="node1" presStyleIdx="2" presStyleCnt="3">
        <dgm:presLayoutVars>
          <dgm:bulletEnabled val="1"/>
        </dgm:presLayoutVars>
      </dgm:prSet>
      <dgm:spPr/>
      <dgm:t>
        <a:bodyPr/>
        <a:lstStyle/>
        <a:p>
          <a:endParaRPr lang="en-US"/>
        </a:p>
      </dgm:t>
    </dgm:pt>
    <dgm:pt modelId="{BFBE8BF2-00C4-4F5D-ACA3-79C2A4A662D5}" type="pres">
      <dgm:prSet presAssocID="{3ECBE5B9-EFC3-49C4-B102-5C6101F2190B}" presName="ThreeNodes_3_text" presStyleLbl="node1" presStyleIdx="2" presStyleCnt="3">
        <dgm:presLayoutVars>
          <dgm:bulletEnabled val="1"/>
        </dgm:presLayoutVars>
      </dgm:prSet>
      <dgm:spPr/>
      <dgm:t>
        <a:bodyPr/>
        <a:lstStyle/>
        <a:p>
          <a:endParaRPr lang="en-US"/>
        </a:p>
      </dgm:t>
    </dgm:pt>
  </dgm:ptLst>
  <dgm:cxnLst>
    <dgm:cxn modelId="{618B483F-A6EC-47EB-A57D-7C1CBCDE291B}" type="presOf" srcId="{B11FA91F-3494-49B8-97F4-923D504DD8F6}" destId="{2A8B8836-A700-4D5A-A8FC-3520E916F080}" srcOrd="0" destOrd="0" presId="urn:microsoft.com/office/officeart/2005/8/layout/vProcess5"/>
    <dgm:cxn modelId="{7BFF2986-1B28-46BE-A854-6C93B16B7C54}" type="presOf" srcId="{07B744FC-F0B9-4ADB-9A0B-55AA6AC337B9}" destId="{177D1E97-CF48-45AC-9F72-2A3C97616A04}" srcOrd="0" destOrd="0" presId="urn:microsoft.com/office/officeart/2005/8/layout/vProcess5"/>
    <dgm:cxn modelId="{C6DC5879-0A2B-464E-9DD3-E2A7E42A1C5C}" type="presOf" srcId="{C80D4100-B0BC-4CA1-9122-FB56E7C2D8A1}" destId="{2560BAE2-EDB2-49EC-9A62-5ED184499036}" srcOrd="0" destOrd="0" presId="urn:microsoft.com/office/officeart/2005/8/layout/vProcess5"/>
    <dgm:cxn modelId="{E961AFA6-C860-4BEF-A683-225BDB238597}" srcId="{3ECBE5B9-EFC3-49C4-B102-5C6101F2190B}" destId="{53F3A7D9-CC13-4030-B52E-DFC8694FE6F9}" srcOrd="2" destOrd="0" parTransId="{5EEA4703-2051-465D-8429-77A07CA72778}" sibTransId="{44E97402-BED9-4E4A-B7ED-D26634F4E668}"/>
    <dgm:cxn modelId="{C48026F8-FD79-442E-9C62-78A9F2DD19EA}" type="presOf" srcId="{53F3A7D9-CC13-4030-B52E-DFC8694FE6F9}" destId="{BFBE8BF2-00C4-4F5D-ACA3-79C2A4A662D5}" srcOrd="1" destOrd="0" presId="urn:microsoft.com/office/officeart/2005/8/layout/vProcess5"/>
    <dgm:cxn modelId="{C94D43A5-5DCC-4E75-8352-B1191558F23B}" type="presOf" srcId="{D1428237-A94A-4907-80AD-A3E06C05B0C7}" destId="{3F83046D-67EB-48EA-9443-ED5E7F363D8F}" srcOrd="0" destOrd="0" presId="urn:microsoft.com/office/officeart/2005/8/layout/vProcess5"/>
    <dgm:cxn modelId="{4DDD8742-7E23-4425-86EC-F0B08322F58C}" type="presOf" srcId="{3ECBE5B9-EFC3-49C4-B102-5C6101F2190B}" destId="{74D6514D-CC09-4C8C-9397-432B53949185}" srcOrd="0" destOrd="0" presId="urn:microsoft.com/office/officeart/2005/8/layout/vProcess5"/>
    <dgm:cxn modelId="{AC3ED61D-4E34-4048-96AB-FF25976CEA4C}" type="presOf" srcId="{53F3A7D9-CC13-4030-B52E-DFC8694FE6F9}" destId="{1CE878F8-C2F7-4C7A-88B3-7E01613E8528}" srcOrd="0" destOrd="0" presId="urn:microsoft.com/office/officeart/2005/8/layout/vProcess5"/>
    <dgm:cxn modelId="{6BB3755E-FC37-4986-8E25-E76E45AE2942}" type="presOf" srcId="{C80D4100-B0BC-4CA1-9122-FB56E7C2D8A1}" destId="{4467B106-4553-4EA0-82E5-D7AE90C2E8DF}" srcOrd="1" destOrd="0" presId="urn:microsoft.com/office/officeart/2005/8/layout/vProcess5"/>
    <dgm:cxn modelId="{B26DCCDC-4050-4904-998C-2CAFF30DC47B}" srcId="{3ECBE5B9-EFC3-49C4-B102-5C6101F2190B}" destId="{B11FA91F-3494-49B8-97F4-923D504DD8F6}" srcOrd="0" destOrd="0" parTransId="{CA83AD2E-105A-4E93-AA0E-92F8A052826B}" sibTransId="{07B744FC-F0B9-4ADB-9A0B-55AA6AC337B9}"/>
    <dgm:cxn modelId="{6C7383B2-699D-442A-BF20-DCE366B27375}" type="presOf" srcId="{B11FA91F-3494-49B8-97F4-923D504DD8F6}" destId="{7E4D827D-EB25-454C-A9C1-BC8E8629FB93}" srcOrd="1" destOrd="0" presId="urn:microsoft.com/office/officeart/2005/8/layout/vProcess5"/>
    <dgm:cxn modelId="{CA552C9A-35D9-45AB-9376-6A011A3CC823}" srcId="{3ECBE5B9-EFC3-49C4-B102-5C6101F2190B}" destId="{C80D4100-B0BC-4CA1-9122-FB56E7C2D8A1}" srcOrd="1" destOrd="0" parTransId="{5BD1D8BF-916D-42AA-AA21-57D909A03643}" sibTransId="{D1428237-A94A-4907-80AD-A3E06C05B0C7}"/>
    <dgm:cxn modelId="{817C9229-418B-4522-8ADD-E7DB60264114}" type="presParOf" srcId="{74D6514D-CC09-4C8C-9397-432B53949185}" destId="{A29DC5CE-7F98-43B5-BDFB-37AB929A8222}" srcOrd="0" destOrd="0" presId="urn:microsoft.com/office/officeart/2005/8/layout/vProcess5"/>
    <dgm:cxn modelId="{0E39B9FF-63D6-471C-BA19-B4464643BC27}" type="presParOf" srcId="{74D6514D-CC09-4C8C-9397-432B53949185}" destId="{2A8B8836-A700-4D5A-A8FC-3520E916F080}" srcOrd="1" destOrd="0" presId="urn:microsoft.com/office/officeart/2005/8/layout/vProcess5"/>
    <dgm:cxn modelId="{299DDF6C-2606-4F42-8252-EAF90FC447E1}" type="presParOf" srcId="{74D6514D-CC09-4C8C-9397-432B53949185}" destId="{2560BAE2-EDB2-49EC-9A62-5ED184499036}" srcOrd="2" destOrd="0" presId="urn:microsoft.com/office/officeart/2005/8/layout/vProcess5"/>
    <dgm:cxn modelId="{61E7C3B4-7241-4D3A-B27D-5D80F594FAEF}" type="presParOf" srcId="{74D6514D-CC09-4C8C-9397-432B53949185}" destId="{1CE878F8-C2F7-4C7A-88B3-7E01613E8528}" srcOrd="3" destOrd="0" presId="urn:microsoft.com/office/officeart/2005/8/layout/vProcess5"/>
    <dgm:cxn modelId="{F1E7151A-8BDD-4A5D-98B8-6D54014F6A3D}" type="presParOf" srcId="{74D6514D-CC09-4C8C-9397-432B53949185}" destId="{177D1E97-CF48-45AC-9F72-2A3C97616A04}" srcOrd="4" destOrd="0" presId="urn:microsoft.com/office/officeart/2005/8/layout/vProcess5"/>
    <dgm:cxn modelId="{E370B101-F71C-4208-BD5C-D7D933C784EE}" type="presParOf" srcId="{74D6514D-CC09-4C8C-9397-432B53949185}" destId="{3F83046D-67EB-48EA-9443-ED5E7F363D8F}" srcOrd="5" destOrd="0" presId="urn:microsoft.com/office/officeart/2005/8/layout/vProcess5"/>
    <dgm:cxn modelId="{284C75A9-D4FB-4D8E-B963-CAA3EA5ABD92}" type="presParOf" srcId="{74D6514D-CC09-4C8C-9397-432B53949185}" destId="{7E4D827D-EB25-454C-A9C1-BC8E8629FB93}" srcOrd="6" destOrd="0" presId="urn:microsoft.com/office/officeart/2005/8/layout/vProcess5"/>
    <dgm:cxn modelId="{87F2694C-9648-4AF6-BF52-FD6A3B32EDB4}" type="presParOf" srcId="{74D6514D-CC09-4C8C-9397-432B53949185}" destId="{4467B106-4553-4EA0-82E5-D7AE90C2E8DF}" srcOrd="7" destOrd="0" presId="urn:microsoft.com/office/officeart/2005/8/layout/vProcess5"/>
    <dgm:cxn modelId="{CD357148-D9C8-48D4-8B40-F1A2221683AD}" type="presParOf" srcId="{74D6514D-CC09-4C8C-9397-432B53949185}" destId="{BFBE8BF2-00C4-4F5D-ACA3-79C2A4A662D5}" srcOrd="8" destOrd="0" presId="urn:microsoft.com/office/officeart/2005/8/layout/v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822C7C2B-AAF8-44A4-B2DB-1819FAA6C5A7}" type="doc">
      <dgm:prSet loTypeId="urn:microsoft.com/office/officeart/2005/8/layout/hList1" loCatId="list" qsTypeId="urn:microsoft.com/office/officeart/2005/8/quickstyle/3d9" qsCatId="3D" csTypeId="urn:microsoft.com/office/officeart/2005/8/colors/accent1_1" csCatId="accent1" phldr="1"/>
      <dgm:spPr/>
      <dgm:t>
        <a:bodyPr/>
        <a:lstStyle/>
        <a:p>
          <a:endParaRPr lang="en-US"/>
        </a:p>
      </dgm:t>
    </dgm:pt>
    <dgm:pt modelId="{BE453199-F99A-484B-B560-D7312473D5A1}">
      <dgm:prSet custT="1"/>
      <dgm:spPr/>
      <dgm:t>
        <a:bodyPr/>
        <a:lstStyle/>
        <a:p>
          <a:pPr rtl="0"/>
          <a:r>
            <a:rPr lang="en-US" sz="4000" u="none" dirty="0" smtClean="0">
              <a:latin typeface="Times New Roman" pitchFamily="18" charset="0"/>
              <a:cs typeface="Times New Roman" pitchFamily="18" charset="0"/>
              <a:hlinkClick xmlns:r="http://schemas.openxmlformats.org/officeDocument/2006/relationships" r:id="rId1"/>
            </a:rPr>
            <a:t>Fannie Mae</a:t>
          </a:r>
          <a:endParaRPr lang="fa-IR" sz="4000" u="none" dirty="0">
            <a:latin typeface="Times New Roman" pitchFamily="18" charset="0"/>
            <a:cs typeface="Times New Roman" pitchFamily="18" charset="0"/>
          </a:endParaRPr>
        </a:p>
      </dgm:t>
    </dgm:pt>
    <dgm:pt modelId="{B065EBB8-8FB9-4E58-9639-C6FA36AAB12C}" type="parTrans" cxnId="{E724E3D6-2DE6-4393-B5ED-9979A23A5646}">
      <dgm:prSet/>
      <dgm:spPr/>
      <dgm:t>
        <a:bodyPr/>
        <a:lstStyle/>
        <a:p>
          <a:endParaRPr lang="en-US"/>
        </a:p>
      </dgm:t>
    </dgm:pt>
    <dgm:pt modelId="{C6ACA6E5-61FC-4D44-B0CF-7100C5474B52}" type="sibTrans" cxnId="{E724E3D6-2DE6-4393-B5ED-9979A23A5646}">
      <dgm:prSet/>
      <dgm:spPr/>
      <dgm:t>
        <a:bodyPr/>
        <a:lstStyle/>
        <a:p>
          <a:endParaRPr lang="en-US"/>
        </a:p>
      </dgm:t>
    </dgm:pt>
    <dgm:pt modelId="{296040A2-85CE-4624-B081-818E6AEE13DD}">
      <dgm:prSet custT="1"/>
      <dgm:spPr/>
      <dgm:t>
        <a:bodyPr/>
        <a:lstStyle/>
        <a:p>
          <a:pPr rtl="0"/>
          <a:r>
            <a:rPr lang="en-US" sz="4000" u="none" dirty="0" smtClean="0">
              <a:latin typeface="Times New Roman" pitchFamily="18" charset="0"/>
              <a:cs typeface="Times New Roman" pitchFamily="18" charset="0"/>
              <a:hlinkClick xmlns:r="http://schemas.openxmlformats.org/officeDocument/2006/relationships" r:id="rId2"/>
            </a:rPr>
            <a:t>Freddie Mac</a:t>
          </a:r>
          <a:endParaRPr lang="fa-IR" sz="4000" u="none" dirty="0">
            <a:latin typeface="Times New Roman" pitchFamily="18" charset="0"/>
            <a:cs typeface="Times New Roman" pitchFamily="18" charset="0"/>
          </a:endParaRPr>
        </a:p>
      </dgm:t>
    </dgm:pt>
    <dgm:pt modelId="{25E3CEEE-3037-49A2-8B55-4AD3541B57D7}" type="parTrans" cxnId="{111D27A6-7AC2-460F-99BA-5678CB4953F1}">
      <dgm:prSet/>
      <dgm:spPr/>
      <dgm:t>
        <a:bodyPr/>
        <a:lstStyle/>
        <a:p>
          <a:endParaRPr lang="en-US"/>
        </a:p>
      </dgm:t>
    </dgm:pt>
    <dgm:pt modelId="{C855C10B-1545-41A2-A676-D652F74FCF5D}" type="sibTrans" cxnId="{111D27A6-7AC2-460F-99BA-5678CB4953F1}">
      <dgm:prSet/>
      <dgm:spPr/>
      <dgm:t>
        <a:bodyPr/>
        <a:lstStyle/>
        <a:p>
          <a:endParaRPr lang="en-US"/>
        </a:p>
      </dgm:t>
    </dgm:pt>
    <dgm:pt modelId="{B692D751-A89D-4833-9966-F1DD35A880E3}">
      <dgm:prSet custT="1"/>
      <dgm:spPr/>
      <dgm:t>
        <a:bodyPr/>
        <a:lstStyle/>
        <a:p>
          <a:pPr rtl="0"/>
          <a:r>
            <a:rPr lang="en-US" sz="4000" u="none" dirty="0" err="1" smtClean="0">
              <a:latin typeface="Times New Roman" pitchFamily="18" charset="0"/>
              <a:cs typeface="Times New Roman" pitchFamily="18" charset="0"/>
              <a:hlinkClick xmlns:r="http://schemas.openxmlformats.org/officeDocument/2006/relationships" r:id="rId3"/>
            </a:rPr>
            <a:t>Ginnie</a:t>
          </a:r>
          <a:r>
            <a:rPr lang="en-US" sz="4000" u="none" dirty="0" smtClean="0">
              <a:latin typeface="Times New Roman" pitchFamily="18" charset="0"/>
              <a:cs typeface="Times New Roman" pitchFamily="18" charset="0"/>
              <a:hlinkClick xmlns:r="http://schemas.openxmlformats.org/officeDocument/2006/relationships" r:id="rId3"/>
            </a:rPr>
            <a:t> Mae</a:t>
          </a:r>
          <a:endParaRPr lang="en-US" sz="4000" u="none" dirty="0">
            <a:latin typeface="Times New Roman" pitchFamily="18" charset="0"/>
            <a:cs typeface="Times New Roman" pitchFamily="18" charset="0"/>
          </a:endParaRPr>
        </a:p>
      </dgm:t>
    </dgm:pt>
    <dgm:pt modelId="{3E7119FD-D778-4A7B-9DEA-14272F71A072}" type="parTrans" cxnId="{BE46661B-D47B-4F47-BC94-5872ACA4A471}">
      <dgm:prSet/>
      <dgm:spPr/>
      <dgm:t>
        <a:bodyPr/>
        <a:lstStyle/>
        <a:p>
          <a:endParaRPr lang="en-US"/>
        </a:p>
      </dgm:t>
    </dgm:pt>
    <dgm:pt modelId="{A7F0E08E-4A77-477E-9A85-21DF43E88D92}" type="sibTrans" cxnId="{BE46661B-D47B-4F47-BC94-5872ACA4A471}">
      <dgm:prSet/>
      <dgm:spPr/>
      <dgm:t>
        <a:bodyPr/>
        <a:lstStyle/>
        <a:p>
          <a:endParaRPr lang="en-US"/>
        </a:p>
      </dgm:t>
    </dgm:pt>
    <dgm:pt modelId="{2AECD9B2-D04A-43B9-8EED-3068B9090244}">
      <dgm:prSet/>
      <dgm:spPr/>
      <dgm:t>
        <a:bodyPr/>
        <a:lstStyle/>
        <a:p>
          <a:pPr rtl="1"/>
          <a:r>
            <a:rPr lang="fa-IR" u="none" smtClean="0">
              <a:cs typeface="B Zar" pitchFamily="2" charset="-78"/>
            </a:rPr>
            <a:t>ایالات متحدۀ امریکا</a:t>
          </a:r>
          <a:endParaRPr lang="en-US" u="none" dirty="0">
            <a:cs typeface="B Zar" pitchFamily="2" charset="-78"/>
          </a:endParaRPr>
        </a:p>
      </dgm:t>
    </dgm:pt>
    <dgm:pt modelId="{38F21001-6C6B-4B7B-9230-F4F6EA5FB1EA}" type="sibTrans" cxnId="{35DE2E8C-6336-40E3-962D-344350CCF1DB}">
      <dgm:prSet/>
      <dgm:spPr/>
      <dgm:t>
        <a:bodyPr/>
        <a:lstStyle/>
        <a:p>
          <a:endParaRPr lang="en-US"/>
        </a:p>
      </dgm:t>
    </dgm:pt>
    <dgm:pt modelId="{3B8B665E-E8D4-4F7B-A16E-7800B500DEBC}" type="parTrans" cxnId="{35DE2E8C-6336-40E3-962D-344350CCF1DB}">
      <dgm:prSet/>
      <dgm:spPr/>
      <dgm:t>
        <a:bodyPr/>
        <a:lstStyle/>
        <a:p>
          <a:endParaRPr lang="en-US"/>
        </a:p>
      </dgm:t>
    </dgm:pt>
    <dgm:pt modelId="{1DCDC9F4-BD74-4B64-9E74-641E927C9E60}" type="pres">
      <dgm:prSet presAssocID="{822C7C2B-AAF8-44A4-B2DB-1819FAA6C5A7}" presName="Name0" presStyleCnt="0">
        <dgm:presLayoutVars>
          <dgm:dir/>
          <dgm:animLvl val="lvl"/>
          <dgm:resizeHandles val="exact"/>
        </dgm:presLayoutVars>
      </dgm:prSet>
      <dgm:spPr/>
      <dgm:t>
        <a:bodyPr/>
        <a:lstStyle/>
        <a:p>
          <a:endParaRPr lang="en-US"/>
        </a:p>
      </dgm:t>
    </dgm:pt>
    <dgm:pt modelId="{BE642D8F-6A5A-4E74-A2B5-0D0D533CC49B}" type="pres">
      <dgm:prSet presAssocID="{2AECD9B2-D04A-43B9-8EED-3068B9090244}" presName="composite" presStyleCnt="0"/>
      <dgm:spPr/>
      <dgm:t>
        <a:bodyPr/>
        <a:lstStyle/>
        <a:p>
          <a:endParaRPr lang="en-US"/>
        </a:p>
      </dgm:t>
    </dgm:pt>
    <dgm:pt modelId="{A37AEB1F-F1AF-4197-AE9C-80DC0E952327}" type="pres">
      <dgm:prSet presAssocID="{2AECD9B2-D04A-43B9-8EED-3068B9090244}" presName="parTx" presStyleLbl="alignNode1" presStyleIdx="0" presStyleCnt="1">
        <dgm:presLayoutVars>
          <dgm:chMax val="0"/>
          <dgm:chPref val="0"/>
          <dgm:bulletEnabled val="1"/>
        </dgm:presLayoutVars>
      </dgm:prSet>
      <dgm:spPr/>
      <dgm:t>
        <a:bodyPr/>
        <a:lstStyle/>
        <a:p>
          <a:endParaRPr lang="en-US"/>
        </a:p>
      </dgm:t>
    </dgm:pt>
    <dgm:pt modelId="{1EBB58BA-13C0-4EFD-BC5B-5787D79C23BD}" type="pres">
      <dgm:prSet presAssocID="{2AECD9B2-D04A-43B9-8EED-3068B9090244}" presName="desTx" presStyleLbl="alignAccFollowNode1" presStyleIdx="0" presStyleCnt="1">
        <dgm:presLayoutVars>
          <dgm:bulletEnabled val="1"/>
        </dgm:presLayoutVars>
      </dgm:prSet>
      <dgm:spPr/>
      <dgm:t>
        <a:bodyPr/>
        <a:lstStyle/>
        <a:p>
          <a:endParaRPr lang="en-US"/>
        </a:p>
      </dgm:t>
    </dgm:pt>
  </dgm:ptLst>
  <dgm:cxnLst>
    <dgm:cxn modelId="{9BC5246A-1CA7-48C7-8B05-625BBB5FF9A6}" type="presOf" srcId="{822C7C2B-AAF8-44A4-B2DB-1819FAA6C5A7}" destId="{1DCDC9F4-BD74-4B64-9E74-641E927C9E60}" srcOrd="0" destOrd="0" presId="urn:microsoft.com/office/officeart/2005/8/layout/hList1"/>
    <dgm:cxn modelId="{136293CE-15FD-41A6-ABE0-8D5BCCA8EEC1}" type="presOf" srcId="{BE453199-F99A-484B-B560-D7312473D5A1}" destId="{1EBB58BA-13C0-4EFD-BC5B-5787D79C23BD}" srcOrd="0" destOrd="0" presId="urn:microsoft.com/office/officeart/2005/8/layout/hList1"/>
    <dgm:cxn modelId="{3380C120-5CBF-42B6-B252-7C576FCF2CA1}" type="presOf" srcId="{296040A2-85CE-4624-B081-818E6AEE13DD}" destId="{1EBB58BA-13C0-4EFD-BC5B-5787D79C23BD}" srcOrd="0" destOrd="1" presId="urn:microsoft.com/office/officeart/2005/8/layout/hList1"/>
    <dgm:cxn modelId="{64BB3C87-5FF0-431E-B7EF-52C01E2C767B}" type="presOf" srcId="{2AECD9B2-D04A-43B9-8EED-3068B9090244}" destId="{A37AEB1F-F1AF-4197-AE9C-80DC0E952327}" srcOrd="0" destOrd="0" presId="urn:microsoft.com/office/officeart/2005/8/layout/hList1"/>
    <dgm:cxn modelId="{E724E3D6-2DE6-4393-B5ED-9979A23A5646}" srcId="{2AECD9B2-D04A-43B9-8EED-3068B9090244}" destId="{BE453199-F99A-484B-B560-D7312473D5A1}" srcOrd="0" destOrd="0" parTransId="{B065EBB8-8FB9-4E58-9639-C6FA36AAB12C}" sibTransId="{C6ACA6E5-61FC-4D44-B0CF-7100C5474B52}"/>
    <dgm:cxn modelId="{22986428-FFFE-4F17-9B20-DA5D46FF3C25}" type="presOf" srcId="{B692D751-A89D-4833-9966-F1DD35A880E3}" destId="{1EBB58BA-13C0-4EFD-BC5B-5787D79C23BD}" srcOrd="0" destOrd="2" presId="urn:microsoft.com/office/officeart/2005/8/layout/hList1"/>
    <dgm:cxn modelId="{BE46661B-D47B-4F47-BC94-5872ACA4A471}" srcId="{2AECD9B2-D04A-43B9-8EED-3068B9090244}" destId="{B692D751-A89D-4833-9966-F1DD35A880E3}" srcOrd="2" destOrd="0" parTransId="{3E7119FD-D778-4A7B-9DEA-14272F71A072}" sibTransId="{A7F0E08E-4A77-477E-9A85-21DF43E88D92}"/>
    <dgm:cxn modelId="{111D27A6-7AC2-460F-99BA-5678CB4953F1}" srcId="{2AECD9B2-D04A-43B9-8EED-3068B9090244}" destId="{296040A2-85CE-4624-B081-818E6AEE13DD}" srcOrd="1" destOrd="0" parTransId="{25E3CEEE-3037-49A2-8B55-4AD3541B57D7}" sibTransId="{C855C10B-1545-41A2-A676-D652F74FCF5D}"/>
    <dgm:cxn modelId="{35DE2E8C-6336-40E3-962D-344350CCF1DB}" srcId="{822C7C2B-AAF8-44A4-B2DB-1819FAA6C5A7}" destId="{2AECD9B2-D04A-43B9-8EED-3068B9090244}" srcOrd="0" destOrd="0" parTransId="{3B8B665E-E8D4-4F7B-A16E-7800B500DEBC}" sibTransId="{38F21001-6C6B-4B7B-9230-F4F6EA5FB1EA}"/>
    <dgm:cxn modelId="{A1EC9DB1-5048-4888-99F2-DA27B31BAEB1}" type="presParOf" srcId="{1DCDC9F4-BD74-4B64-9E74-641E927C9E60}" destId="{BE642D8F-6A5A-4E74-A2B5-0D0D533CC49B}" srcOrd="0" destOrd="0" presId="urn:microsoft.com/office/officeart/2005/8/layout/hList1"/>
    <dgm:cxn modelId="{0AC07624-E46A-4EAD-B1F0-03FE15762BD8}" type="presParOf" srcId="{BE642D8F-6A5A-4E74-A2B5-0D0D533CC49B}" destId="{A37AEB1F-F1AF-4197-AE9C-80DC0E952327}" srcOrd="0" destOrd="0" presId="urn:microsoft.com/office/officeart/2005/8/layout/hList1"/>
    <dgm:cxn modelId="{54D70EE1-796F-478E-AC18-DBCFC3D65F04}" type="presParOf" srcId="{BE642D8F-6A5A-4E74-A2B5-0D0D533CC49B}" destId="{1EBB58BA-13C0-4EFD-BC5B-5787D79C23BD}"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AC7A0BF-B9FF-45B7-AE3D-740F12C09D59}" type="doc">
      <dgm:prSet loTypeId="urn:microsoft.com/office/officeart/2005/8/layout/process3" loCatId="process" qsTypeId="urn:microsoft.com/office/officeart/2005/8/quickstyle/3d1" qsCatId="3D" csTypeId="urn:microsoft.com/office/officeart/2005/8/colors/colorful1#7" csCatId="colorful" phldr="1"/>
      <dgm:spPr/>
      <dgm:t>
        <a:bodyPr/>
        <a:lstStyle/>
        <a:p>
          <a:endParaRPr lang="en-US"/>
        </a:p>
      </dgm:t>
    </dgm:pt>
    <dgm:pt modelId="{A5CA68B2-E813-4E1F-9FBC-2AC0CC1C2812}">
      <dgm:prSet/>
      <dgm:spPr>
        <a:solidFill>
          <a:srgbClr val="002060"/>
        </a:solidFill>
      </dgm:spPr>
      <dgm:t>
        <a:bodyPr/>
        <a:lstStyle/>
        <a:p>
          <a:pPr rtl="1"/>
          <a:r>
            <a:rPr lang="fa-IR" dirty="0" smtClean="0">
              <a:cs typeface="B Zar" pitchFamily="2" charset="-78"/>
            </a:rPr>
            <a:t>نرخ بهره، عامل تعیین کنندۀ الگوی جریان‌های نقدی</a:t>
          </a:r>
          <a:endParaRPr lang="en-US" dirty="0">
            <a:cs typeface="B Zar" pitchFamily="2" charset="-78"/>
          </a:endParaRPr>
        </a:p>
      </dgm:t>
    </dgm:pt>
    <dgm:pt modelId="{16B550CF-FB3E-46B4-A4B2-D5CC3673F6CC}" type="parTrans" cxnId="{A628448B-51FC-4844-A919-DF4D2D0D9E5B}">
      <dgm:prSet/>
      <dgm:spPr/>
      <dgm:t>
        <a:bodyPr/>
        <a:lstStyle/>
        <a:p>
          <a:endParaRPr lang="en-US">
            <a:cs typeface="B Zar" pitchFamily="2" charset="-78"/>
          </a:endParaRPr>
        </a:p>
      </dgm:t>
    </dgm:pt>
    <dgm:pt modelId="{1571A1B9-AC1C-40D4-AA02-28E56CD8C95E}" type="sibTrans" cxnId="{A628448B-51FC-4844-A919-DF4D2D0D9E5B}">
      <dgm:prSet/>
      <dgm:spPr/>
      <dgm:t>
        <a:bodyPr/>
        <a:lstStyle/>
        <a:p>
          <a:endParaRPr lang="en-US">
            <a:cs typeface="B Zar" pitchFamily="2" charset="-78"/>
          </a:endParaRPr>
        </a:p>
      </dgm:t>
    </dgm:pt>
    <dgm:pt modelId="{47FCF839-04E4-4E2A-B7C8-F455D671833B}">
      <dgm:prSet/>
      <dgm:spPr/>
      <dgm:t>
        <a:bodyPr/>
        <a:lstStyle/>
        <a:p>
          <a:pPr algn="justLow" rtl="1"/>
          <a:r>
            <a:rPr lang="fa-IR" dirty="0" smtClean="0">
              <a:cs typeface="B Zar" pitchFamily="2" charset="-78"/>
            </a:rPr>
            <a:t>اگر نرخ بهره کاهش یابد پرداخت پیش از موعد افزایش می‌یابد و عمر ورق قرضه کوتاه‌تر می‌یابد.</a:t>
          </a:r>
          <a:endParaRPr lang="en-US" dirty="0">
            <a:cs typeface="B Zar" pitchFamily="2" charset="-78"/>
          </a:endParaRPr>
        </a:p>
      </dgm:t>
    </dgm:pt>
    <dgm:pt modelId="{6624B289-0229-48B8-AFAB-A2452BC88DAB}" type="parTrans" cxnId="{5F082847-8A47-42C7-9D91-7A0143AB969D}">
      <dgm:prSet/>
      <dgm:spPr/>
      <dgm:t>
        <a:bodyPr/>
        <a:lstStyle/>
        <a:p>
          <a:endParaRPr lang="en-US">
            <a:cs typeface="B Zar" pitchFamily="2" charset="-78"/>
          </a:endParaRPr>
        </a:p>
      </dgm:t>
    </dgm:pt>
    <dgm:pt modelId="{24D74B2D-CACD-4D08-9FBC-4043FAD3FBE1}" type="sibTrans" cxnId="{5F082847-8A47-42C7-9D91-7A0143AB969D}">
      <dgm:prSet/>
      <dgm:spPr/>
      <dgm:t>
        <a:bodyPr/>
        <a:lstStyle/>
        <a:p>
          <a:endParaRPr lang="en-US">
            <a:cs typeface="B Zar" pitchFamily="2" charset="-78"/>
          </a:endParaRPr>
        </a:p>
      </dgm:t>
    </dgm:pt>
    <dgm:pt modelId="{CC6D6703-EBEF-4934-8028-5A072EAAAD3B}">
      <dgm:prSet/>
      <dgm:spPr/>
      <dgm:t>
        <a:bodyPr/>
        <a:lstStyle/>
        <a:p>
          <a:pPr algn="justLow" rtl="1"/>
          <a:r>
            <a:rPr lang="fa-IR" dirty="0" smtClean="0">
              <a:cs typeface="B Zar" pitchFamily="2" charset="-78"/>
            </a:rPr>
            <a:t>اگر نرخ بهره افزایش یابد، پرداخت پیش از موعد کاهش می‌یابد و عمر ورق قرضه بلند‌تر می‌شود.</a:t>
          </a:r>
          <a:endParaRPr lang="en-US" dirty="0">
            <a:cs typeface="B Zar" pitchFamily="2" charset="-78"/>
          </a:endParaRPr>
        </a:p>
      </dgm:t>
    </dgm:pt>
    <dgm:pt modelId="{689A2262-13AB-4E88-9A4F-03D6631CEA8F}" type="parTrans" cxnId="{ECF89F29-E51A-4F1C-BC4F-25DECD29F7BD}">
      <dgm:prSet/>
      <dgm:spPr/>
      <dgm:t>
        <a:bodyPr/>
        <a:lstStyle/>
        <a:p>
          <a:endParaRPr lang="en-US">
            <a:cs typeface="B Zar" pitchFamily="2" charset="-78"/>
          </a:endParaRPr>
        </a:p>
      </dgm:t>
    </dgm:pt>
    <dgm:pt modelId="{33FC614E-6443-415D-905C-869B10BF3C6E}" type="sibTrans" cxnId="{ECF89F29-E51A-4F1C-BC4F-25DECD29F7BD}">
      <dgm:prSet/>
      <dgm:spPr/>
      <dgm:t>
        <a:bodyPr/>
        <a:lstStyle/>
        <a:p>
          <a:endParaRPr lang="en-US">
            <a:cs typeface="B Zar" pitchFamily="2" charset="-78"/>
          </a:endParaRPr>
        </a:p>
      </dgm:t>
    </dgm:pt>
    <dgm:pt modelId="{5AF55229-A12B-487D-8E9E-6CC23E8CD213}" type="pres">
      <dgm:prSet presAssocID="{AAC7A0BF-B9FF-45B7-AE3D-740F12C09D59}" presName="linearFlow" presStyleCnt="0">
        <dgm:presLayoutVars>
          <dgm:dir/>
          <dgm:animLvl val="lvl"/>
          <dgm:resizeHandles val="exact"/>
        </dgm:presLayoutVars>
      </dgm:prSet>
      <dgm:spPr/>
      <dgm:t>
        <a:bodyPr/>
        <a:lstStyle/>
        <a:p>
          <a:endParaRPr lang="en-US"/>
        </a:p>
      </dgm:t>
    </dgm:pt>
    <dgm:pt modelId="{B96DD4BA-03E9-4908-9A8F-C225AA904DDC}" type="pres">
      <dgm:prSet presAssocID="{A5CA68B2-E813-4E1F-9FBC-2AC0CC1C2812}" presName="composite" presStyleCnt="0"/>
      <dgm:spPr/>
    </dgm:pt>
    <dgm:pt modelId="{5E38C0A7-9F7F-43E1-9C31-FDA1284958DD}" type="pres">
      <dgm:prSet presAssocID="{A5CA68B2-E813-4E1F-9FBC-2AC0CC1C2812}" presName="parTx" presStyleLbl="node1" presStyleIdx="0" presStyleCnt="1">
        <dgm:presLayoutVars>
          <dgm:chMax val="0"/>
          <dgm:chPref val="0"/>
          <dgm:bulletEnabled val="1"/>
        </dgm:presLayoutVars>
      </dgm:prSet>
      <dgm:spPr/>
      <dgm:t>
        <a:bodyPr/>
        <a:lstStyle/>
        <a:p>
          <a:endParaRPr lang="en-US"/>
        </a:p>
      </dgm:t>
    </dgm:pt>
    <dgm:pt modelId="{7F5860E8-6A9F-4957-BA7A-3C3F7DCF51CD}" type="pres">
      <dgm:prSet presAssocID="{A5CA68B2-E813-4E1F-9FBC-2AC0CC1C2812}" presName="parSh" presStyleLbl="node1" presStyleIdx="0" presStyleCnt="1"/>
      <dgm:spPr/>
      <dgm:t>
        <a:bodyPr/>
        <a:lstStyle/>
        <a:p>
          <a:endParaRPr lang="en-US"/>
        </a:p>
      </dgm:t>
    </dgm:pt>
    <dgm:pt modelId="{AA5325DC-5EAD-4D86-B475-6523A9EDA5B8}" type="pres">
      <dgm:prSet presAssocID="{A5CA68B2-E813-4E1F-9FBC-2AC0CC1C2812}" presName="desTx" presStyleLbl="fgAcc1" presStyleIdx="0" presStyleCnt="1">
        <dgm:presLayoutVars>
          <dgm:bulletEnabled val="1"/>
        </dgm:presLayoutVars>
      </dgm:prSet>
      <dgm:spPr/>
      <dgm:t>
        <a:bodyPr/>
        <a:lstStyle/>
        <a:p>
          <a:endParaRPr lang="en-US"/>
        </a:p>
      </dgm:t>
    </dgm:pt>
  </dgm:ptLst>
  <dgm:cxnLst>
    <dgm:cxn modelId="{A628448B-51FC-4844-A919-DF4D2D0D9E5B}" srcId="{AAC7A0BF-B9FF-45B7-AE3D-740F12C09D59}" destId="{A5CA68B2-E813-4E1F-9FBC-2AC0CC1C2812}" srcOrd="0" destOrd="0" parTransId="{16B550CF-FB3E-46B4-A4B2-D5CC3673F6CC}" sibTransId="{1571A1B9-AC1C-40D4-AA02-28E56CD8C95E}"/>
    <dgm:cxn modelId="{01582D80-CA32-44D4-80F4-197C78806492}" type="presOf" srcId="{CC6D6703-EBEF-4934-8028-5A072EAAAD3B}" destId="{AA5325DC-5EAD-4D86-B475-6523A9EDA5B8}" srcOrd="0" destOrd="1" presId="urn:microsoft.com/office/officeart/2005/8/layout/process3"/>
    <dgm:cxn modelId="{8EE72C19-DD17-4043-9B6F-07A11D784294}" type="presOf" srcId="{A5CA68B2-E813-4E1F-9FBC-2AC0CC1C2812}" destId="{5E38C0A7-9F7F-43E1-9C31-FDA1284958DD}" srcOrd="0" destOrd="0" presId="urn:microsoft.com/office/officeart/2005/8/layout/process3"/>
    <dgm:cxn modelId="{ECF89F29-E51A-4F1C-BC4F-25DECD29F7BD}" srcId="{A5CA68B2-E813-4E1F-9FBC-2AC0CC1C2812}" destId="{CC6D6703-EBEF-4934-8028-5A072EAAAD3B}" srcOrd="1" destOrd="0" parTransId="{689A2262-13AB-4E88-9A4F-03D6631CEA8F}" sibTransId="{33FC614E-6443-415D-905C-869B10BF3C6E}"/>
    <dgm:cxn modelId="{4073DF32-CE31-42D5-B7F7-132A82B7E573}" type="presOf" srcId="{47FCF839-04E4-4E2A-B7C8-F455D671833B}" destId="{AA5325DC-5EAD-4D86-B475-6523A9EDA5B8}" srcOrd="0" destOrd="0" presId="urn:microsoft.com/office/officeart/2005/8/layout/process3"/>
    <dgm:cxn modelId="{7F0DB20E-B078-44DD-8FB6-76811D354489}" type="presOf" srcId="{A5CA68B2-E813-4E1F-9FBC-2AC0CC1C2812}" destId="{7F5860E8-6A9F-4957-BA7A-3C3F7DCF51CD}" srcOrd="1" destOrd="0" presId="urn:microsoft.com/office/officeart/2005/8/layout/process3"/>
    <dgm:cxn modelId="{0592EA34-4119-4E0A-AA85-6894CE52A47E}" type="presOf" srcId="{AAC7A0BF-B9FF-45B7-AE3D-740F12C09D59}" destId="{5AF55229-A12B-487D-8E9E-6CC23E8CD213}" srcOrd="0" destOrd="0" presId="urn:microsoft.com/office/officeart/2005/8/layout/process3"/>
    <dgm:cxn modelId="{5F082847-8A47-42C7-9D91-7A0143AB969D}" srcId="{A5CA68B2-E813-4E1F-9FBC-2AC0CC1C2812}" destId="{47FCF839-04E4-4E2A-B7C8-F455D671833B}" srcOrd="0" destOrd="0" parTransId="{6624B289-0229-48B8-AFAB-A2452BC88DAB}" sibTransId="{24D74B2D-CACD-4D08-9FBC-4043FAD3FBE1}"/>
    <dgm:cxn modelId="{211EB53A-A76E-40F5-91C2-1DB01E71F39F}" type="presParOf" srcId="{5AF55229-A12B-487D-8E9E-6CC23E8CD213}" destId="{B96DD4BA-03E9-4908-9A8F-C225AA904DDC}" srcOrd="0" destOrd="0" presId="urn:microsoft.com/office/officeart/2005/8/layout/process3"/>
    <dgm:cxn modelId="{D61537DC-1B59-4933-86F2-9522CA77107E}" type="presParOf" srcId="{B96DD4BA-03E9-4908-9A8F-C225AA904DDC}" destId="{5E38C0A7-9F7F-43E1-9C31-FDA1284958DD}" srcOrd="0" destOrd="0" presId="urn:microsoft.com/office/officeart/2005/8/layout/process3"/>
    <dgm:cxn modelId="{6A2F7A7A-1216-424C-9520-7F17A342E0EF}" type="presParOf" srcId="{B96DD4BA-03E9-4908-9A8F-C225AA904DDC}" destId="{7F5860E8-6A9F-4957-BA7A-3C3F7DCF51CD}" srcOrd="1" destOrd="0" presId="urn:microsoft.com/office/officeart/2005/8/layout/process3"/>
    <dgm:cxn modelId="{47CDCFF9-4165-43FC-B4AB-E78D2236065D}" type="presParOf" srcId="{B96DD4BA-03E9-4908-9A8F-C225AA904DDC}" destId="{AA5325DC-5EAD-4D86-B475-6523A9EDA5B8}" srcOrd="2" destOrd="0" presId="urn:microsoft.com/office/officeart/2005/8/layout/process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F73724A6-EA04-42BC-B64D-F7134D7B4E7E}" type="doc">
      <dgm:prSet loTypeId="urn:microsoft.com/office/officeart/2005/8/layout/radial4" loCatId="relationship" qsTypeId="urn:microsoft.com/office/officeart/2005/8/quickstyle/simple2" qsCatId="simple" csTypeId="urn:microsoft.com/office/officeart/2005/8/colors/colorful5" csCatId="colorful" phldr="1"/>
      <dgm:spPr/>
      <dgm:t>
        <a:bodyPr/>
        <a:lstStyle/>
        <a:p>
          <a:endParaRPr lang="en-US"/>
        </a:p>
      </dgm:t>
    </dgm:pt>
    <dgm:pt modelId="{1ADDB715-E202-4164-8F29-3F9BCF97E1F8}">
      <dgm:prSet/>
      <dgm:spPr/>
      <dgm:t>
        <a:bodyPr/>
        <a:lstStyle/>
        <a:p>
          <a:pPr rtl="1"/>
          <a:r>
            <a:rPr lang="fa-IR" dirty="0" smtClean="0">
              <a:cs typeface="B Zar" pitchFamily="2" charset="-78"/>
            </a:rPr>
            <a:t>ریسک پرداخت پیش از موعد </a:t>
          </a:r>
          <a:endParaRPr lang="en-US" dirty="0">
            <a:cs typeface="B Zar" pitchFamily="2" charset="-78"/>
          </a:endParaRPr>
        </a:p>
      </dgm:t>
    </dgm:pt>
    <dgm:pt modelId="{10B12569-F310-4BA2-A620-C9EFBE3B9F02}" type="parTrans" cxnId="{310A9199-22DA-422E-B80E-AD60395B002A}">
      <dgm:prSet/>
      <dgm:spPr/>
      <dgm:t>
        <a:bodyPr/>
        <a:lstStyle/>
        <a:p>
          <a:endParaRPr lang="en-US">
            <a:cs typeface="B Zar" pitchFamily="2" charset="-78"/>
          </a:endParaRPr>
        </a:p>
      </dgm:t>
    </dgm:pt>
    <dgm:pt modelId="{46488588-B1F3-4086-996A-50429036C3C6}" type="sibTrans" cxnId="{310A9199-22DA-422E-B80E-AD60395B002A}">
      <dgm:prSet/>
      <dgm:spPr/>
      <dgm:t>
        <a:bodyPr/>
        <a:lstStyle/>
        <a:p>
          <a:endParaRPr lang="en-US">
            <a:cs typeface="B Zar" pitchFamily="2" charset="-78"/>
          </a:endParaRPr>
        </a:p>
      </dgm:t>
    </dgm:pt>
    <dgm:pt modelId="{E3EADE7F-690A-48ED-A98E-67D7A319149F}">
      <dgm:prSet/>
      <dgm:spPr>
        <a:solidFill>
          <a:schemeClr val="tx1">
            <a:lumMod val="50000"/>
            <a:lumOff val="50000"/>
          </a:schemeClr>
        </a:solidFill>
      </dgm:spPr>
      <dgm:t>
        <a:bodyPr/>
        <a:lstStyle/>
        <a:p>
          <a:pPr rtl="1"/>
          <a:r>
            <a:rPr lang="fa-IR" dirty="0" smtClean="0">
              <a:cs typeface="B Zar" pitchFamily="2" charset="-78"/>
            </a:rPr>
            <a:t>ریسک قرارداد</a:t>
          </a:r>
          <a:endParaRPr lang="en-US" dirty="0">
            <a:cs typeface="B Zar" pitchFamily="2" charset="-78"/>
          </a:endParaRPr>
        </a:p>
      </dgm:t>
    </dgm:pt>
    <dgm:pt modelId="{77FD81D8-3347-4463-9D42-45EAC39CA0DC}" type="parTrans" cxnId="{6889140B-A456-4F44-A714-D0BABEE5E06B}">
      <dgm:prSet/>
      <dgm:spPr>
        <a:solidFill>
          <a:schemeClr val="bg1">
            <a:lumMod val="50000"/>
          </a:schemeClr>
        </a:solidFill>
      </dgm:spPr>
      <dgm:t>
        <a:bodyPr/>
        <a:lstStyle/>
        <a:p>
          <a:endParaRPr lang="en-US">
            <a:cs typeface="B Zar" pitchFamily="2" charset="-78"/>
          </a:endParaRPr>
        </a:p>
      </dgm:t>
    </dgm:pt>
    <dgm:pt modelId="{EBFE8722-215B-41AC-A2D5-4F102E166AB6}" type="sibTrans" cxnId="{6889140B-A456-4F44-A714-D0BABEE5E06B}">
      <dgm:prSet/>
      <dgm:spPr/>
      <dgm:t>
        <a:bodyPr/>
        <a:lstStyle/>
        <a:p>
          <a:endParaRPr lang="en-US">
            <a:cs typeface="B Zar" pitchFamily="2" charset="-78"/>
          </a:endParaRPr>
        </a:p>
      </dgm:t>
    </dgm:pt>
    <dgm:pt modelId="{CAE6B481-F3A3-4262-A8D5-E11EF8C8E8A9}">
      <dgm:prSet/>
      <dgm:spPr>
        <a:solidFill>
          <a:srgbClr val="002060"/>
        </a:solidFill>
      </dgm:spPr>
      <dgm:t>
        <a:bodyPr/>
        <a:lstStyle/>
        <a:p>
          <a:pPr rtl="1"/>
          <a:r>
            <a:rPr lang="fa-IR" dirty="0" smtClean="0">
              <a:cs typeface="B Zar" pitchFamily="2" charset="-78"/>
            </a:rPr>
            <a:t>ریسک تمدید</a:t>
          </a:r>
          <a:endParaRPr lang="en-US" dirty="0">
            <a:cs typeface="B Zar" pitchFamily="2" charset="-78"/>
          </a:endParaRPr>
        </a:p>
      </dgm:t>
    </dgm:pt>
    <dgm:pt modelId="{FA988CC1-BEE7-428C-8D4C-30F620BE1C4C}" type="parTrans" cxnId="{6FE29E2A-1B97-4703-B5CC-DB57E016CA2F}">
      <dgm:prSet/>
      <dgm:spPr/>
      <dgm:t>
        <a:bodyPr/>
        <a:lstStyle/>
        <a:p>
          <a:endParaRPr lang="en-US">
            <a:cs typeface="B Zar" pitchFamily="2" charset="-78"/>
          </a:endParaRPr>
        </a:p>
      </dgm:t>
    </dgm:pt>
    <dgm:pt modelId="{1B691964-735C-469A-AC0E-17F5A77CA97D}" type="sibTrans" cxnId="{6FE29E2A-1B97-4703-B5CC-DB57E016CA2F}">
      <dgm:prSet/>
      <dgm:spPr/>
      <dgm:t>
        <a:bodyPr/>
        <a:lstStyle/>
        <a:p>
          <a:endParaRPr lang="en-US">
            <a:cs typeface="B Zar" pitchFamily="2" charset="-78"/>
          </a:endParaRPr>
        </a:p>
      </dgm:t>
    </dgm:pt>
    <dgm:pt modelId="{2F380FE5-749D-4024-85AE-FFA0ED7D33BE}" type="pres">
      <dgm:prSet presAssocID="{F73724A6-EA04-42BC-B64D-F7134D7B4E7E}" presName="cycle" presStyleCnt="0">
        <dgm:presLayoutVars>
          <dgm:chMax val="1"/>
          <dgm:dir/>
          <dgm:animLvl val="ctr"/>
          <dgm:resizeHandles val="exact"/>
        </dgm:presLayoutVars>
      </dgm:prSet>
      <dgm:spPr/>
      <dgm:t>
        <a:bodyPr/>
        <a:lstStyle/>
        <a:p>
          <a:endParaRPr lang="en-US"/>
        </a:p>
      </dgm:t>
    </dgm:pt>
    <dgm:pt modelId="{A06E6B41-E68A-4C2A-A773-590B1D010A34}" type="pres">
      <dgm:prSet presAssocID="{1ADDB715-E202-4164-8F29-3F9BCF97E1F8}" presName="centerShape" presStyleLbl="node0" presStyleIdx="0" presStyleCnt="1"/>
      <dgm:spPr/>
      <dgm:t>
        <a:bodyPr/>
        <a:lstStyle/>
        <a:p>
          <a:endParaRPr lang="en-US"/>
        </a:p>
      </dgm:t>
    </dgm:pt>
    <dgm:pt modelId="{53EE5FC7-F90B-4D41-A7BA-7D4DE7EF36BD}" type="pres">
      <dgm:prSet presAssocID="{77FD81D8-3347-4463-9D42-45EAC39CA0DC}" presName="parTrans" presStyleLbl="bgSibTrans2D1" presStyleIdx="0" presStyleCnt="2"/>
      <dgm:spPr/>
      <dgm:t>
        <a:bodyPr/>
        <a:lstStyle/>
        <a:p>
          <a:endParaRPr lang="en-US"/>
        </a:p>
      </dgm:t>
    </dgm:pt>
    <dgm:pt modelId="{C7B7BE16-385A-4ACE-802D-745759423141}" type="pres">
      <dgm:prSet presAssocID="{E3EADE7F-690A-48ED-A98E-67D7A319149F}" presName="node" presStyleLbl="node1" presStyleIdx="0" presStyleCnt="2">
        <dgm:presLayoutVars>
          <dgm:bulletEnabled val="1"/>
        </dgm:presLayoutVars>
      </dgm:prSet>
      <dgm:spPr/>
      <dgm:t>
        <a:bodyPr/>
        <a:lstStyle/>
        <a:p>
          <a:endParaRPr lang="en-US"/>
        </a:p>
      </dgm:t>
    </dgm:pt>
    <dgm:pt modelId="{0B7B8E2F-1227-45A5-9943-7E9650E43D51}" type="pres">
      <dgm:prSet presAssocID="{FA988CC1-BEE7-428C-8D4C-30F620BE1C4C}" presName="parTrans" presStyleLbl="bgSibTrans2D1" presStyleIdx="1" presStyleCnt="2"/>
      <dgm:spPr/>
      <dgm:t>
        <a:bodyPr/>
        <a:lstStyle/>
        <a:p>
          <a:endParaRPr lang="en-US"/>
        </a:p>
      </dgm:t>
    </dgm:pt>
    <dgm:pt modelId="{978D5F4D-DEA3-4807-B47D-9BF7BE061B60}" type="pres">
      <dgm:prSet presAssocID="{CAE6B481-F3A3-4262-A8D5-E11EF8C8E8A9}" presName="node" presStyleLbl="node1" presStyleIdx="1" presStyleCnt="2">
        <dgm:presLayoutVars>
          <dgm:bulletEnabled val="1"/>
        </dgm:presLayoutVars>
      </dgm:prSet>
      <dgm:spPr/>
      <dgm:t>
        <a:bodyPr/>
        <a:lstStyle/>
        <a:p>
          <a:endParaRPr lang="en-US"/>
        </a:p>
      </dgm:t>
    </dgm:pt>
  </dgm:ptLst>
  <dgm:cxnLst>
    <dgm:cxn modelId="{9FE2FC90-57B1-4318-8ABB-E264BECE2AFF}" type="presOf" srcId="{77FD81D8-3347-4463-9D42-45EAC39CA0DC}" destId="{53EE5FC7-F90B-4D41-A7BA-7D4DE7EF36BD}" srcOrd="0" destOrd="0" presId="urn:microsoft.com/office/officeart/2005/8/layout/radial4"/>
    <dgm:cxn modelId="{73E01C65-25D3-4C3E-8905-6E53A9A85669}" type="presOf" srcId="{E3EADE7F-690A-48ED-A98E-67D7A319149F}" destId="{C7B7BE16-385A-4ACE-802D-745759423141}" srcOrd="0" destOrd="0" presId="urn:microsoft.com/office/officeart/2005/8/layout/radial4"/>
    <dgm:cxn modelId="{978E4A6C-AC75-498B-8845-2C5EA428134C}" type="presOf" srcId="{1ADDB715-E202-4164-8F29-3F9BCF97E1F8}" destId="{A06E6B41-E68A-4C2A-A773-590B1D010A34}" srcOrd="0" destOrd="0" presId="urn:microsoft.com/office/officeart/2005/8/layout/radial4"/>
    <dgm:cxn modelId="{6FE29E2A-1B97-4703-B5CC-DB57E016CA2F}" srcId="{1ADDB715-E202-4164-8F29-3F9BCF97E1F8}" destId="{CAE6B481-F3A3-4262-A8D5-E11EF8C8E8A9}" srcOrd="1" destOrd="0" parTransId="{FA988CC1-BEE7-428C-8D4C-30F620BE1C4C}" sibTransId="{1B691964-735C-469A-AC0E-17F5A77CA97D}"/>
    <dgm:cxn modelId="{CC969F58-B1FC-4919-A717-5E30BFA17A39}" type="presOf" srcId="{CAE6B481-F3A3-4262-A8D5-E11EF8C8E8A9}" destId="{978D5F4D-DEA3-4807-B47D-9BF7BE061B60}" srcOrd="0" destOrd="0" presId="urn:microsoft.com/office/officeart/2005/8/layout/radial4"/>
    <dgm:cxn modelId="{310A9199-22DA-422E-B80E-AD60395B002A}" srcId="{F73724A6-EA04-42BC-B64D-F7134D7B4E7E}" destId="{1ADDB715-E202-4164-8F29-3F9BCF97E1F8}" srcOrd="0" destOrd="0" parTransId="{10B12569-F310-4BA2-A620-C9EFBE3B9F02}" sibTransId="{46488588-B1F3-4086-996A-50429036C3C6}"/>
    <dgm:cxn modelId="{A410A168-599F-4DFA-AD7A-2EE2B3060848}" type="presOf" srcId="{FA988CC1-BEE7-428C-8D4C-30F620BE1C4C}" destId="{0B7B8E2F-1227-45A5-9943-7E9650E43D51}" srcOrd="0" destOrd="0" presId="urn:microsoft.com/office/officeart/2005/8/layout/radial4"/>
    <dgm:cxn modelId="{6889140B-A456-4F44-A714-D0BABEE5E06B}" srcId="{1ADDB715-E202-4164-8F29-3F9BCF97E1F8}" destId="{E3EADE7F-690A-48ED-A98E-67D7A319149F}" srcOrd="0" destOrd="0" parTransId="{77FD81D8-3347-4463-9D42-45EAC39CA0DC}" sibTransId="{EBFE8722-215B-41AC-A2D5-4F102E166AB6}"/>
    <dgm:cxn modelId="{24BED2D8-0C9A-4F55-839F-7851B581CA44}" type="presOf" srcId="{F73724A6-EA04-42BC-B64D-F7134D7B4E7E}" destId="{2F380FE5-749D-4024-85AE-FFA0ED7D33BE}" srcOrd="0" destOrd="0" presId="urn:microsoft.com/office/officeart/2005/8/layout/radial4"/>
    <dgm:cxn modelId="{6C7C327B-220D-4F82-9FAA-72F554B5A693}" type="presParOf" srcId="{2F380FE5-749D-4024-85AE-FFA0ED7D33BE}" destId="{A06E6B41-E68A-4C2A-A773-590B1D010A34}" srcOrd="0" destOrd="0" presId="urn:microsoft.com/office/officeart/2005/8/layout/radial4"/>
    <dgm:cxn modelId="{2E13DCC1-A832-4910-8716-E00A919B11CF}" type="presParOf" srcId="{2F380FE5-749D-4024-85AE-FFA0ED7D33BE}" destId="{53EE5FC7-F90B-4D41-A7BA-7D4DE7EF36BD}" srcOrd="1" destOrd="0" presId="urn:microsoft.com/office/officeart/2005/8/layout/radial4"/>
    <dgm:cxn modelId="{33426C5F-A8FE-4D87-8604-0760D2EF7916}" type="presParOf" srcId="{2F380FE5-749D-4024-85AE-FFA0ED7D33BE}" destId="{C7B7BE16-385A-4ACE-802D-745759423141}" srcOrd="2" destOrd="0" presId="urn:microsoft.com/office/officeart/2005/8/layout/radial4"/>
    <dgm:cxn modelId="{42519EA2-78D5-4A56-A55A-E024C8D62397}" type="presParOf" srcId="{2F380FE5-749D-4024-85AE-FFA0ED7D33BE}" destId="{0B7B8E2F-1227-45A5-9943-7E9650E43D51}" srcOrd="3" destOrd="0" presId="urn:microsoft.com/office/officeart/2005/8/layout/radial4"/>
    <dgm:cxn modelId="{180C9798-A82E-4C55-8D08-C9524043F238}" type="presParOf" srcId="{2F380FE5-749D-4024-85AE-FFA0ED7D33BE}" destId="{978D5F4D-DEA3-4807-B47D-9BF7BE061B60}" srcOrd="4" destOrd="0" presId="urn:microsoft.com/office/officeart/2005/8/layout/radial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E174ADB8-8A8C-42F2-A623-1E781638D2E6}" type="doc">
      <dgm:prSet loTypeId="urn:microsoft.com/office/officeart/2005/8/layout/hProcess4" loCatId="process" qsTypeId="urn:microsoft.com/office/officeart/2005/8/quickstyle/simple4" qsCatId="simple" csTypeId="urn:microsoft.com/office/officeart/2005/8/colors/colorful5" csCatId="colorful" phldr="1"/>
      <dgm:spPr/>
      <dgm:t>
        <a:bodyPr/>
        <a:lstStyle/>
        <a:p>
          <a:endParaRPr lang="en-US"/>
        </a:p>
      </dgm:t>
    </dgm:pt>
    <dgm:pt modelId="{E199E8A0-23E0-4DB8-8906-C36F3BFFDB3B}">
      <dgm:prSet/>
      <dgm:spPr>
        <a:solidFill>
          <a:schemeClr val="tx1"/>
        </a:solidFill>
      </dgm:spPr>
      <dgm:t>
        <a:bodyPr/>
        <a:lstStyle/>
        <a:p>
          <a:pPr rtl="1"/>
          <a:r>
            <a:rPr lang="fa-IR" dirty="0" smtClean="0">
              <a:cs typeface="B Zar" pitchFamily="2" charset="-78"/>
            </a:rPr>
            <a:t>با کاهش نرخ بهره</a:t>
          </a:r>
          <a:endParaRPr lang="en-US" dirty="0">
            <a:cs typeface="B Zar" pitchFamily="2" charset="-78"/>
          </a:endParaRPr>
        </a:p>
      </dgm:t>
    </dgm:pt>
    <dgm:pt modelId="{993320EE-D684-4BAE-A485-DDC4BCA40929}" type="parTrans" cxnId="{DDF448CB-EDF1-40A5-8F31-CB3B5F4B8276}">
      <dgm:prSet/>
      <dgm:spPr/>
      <dgm:t>
        <a:bodyPr/>
        <a:lstStyle/>
        <a:p>
          <a:endParaRPr lang="en-US">
            <a:cs typeface="B Zar" pitchFamily="2" charset="-78"/>
          </a:endParaRPr>
        </a:p>
      </dgm:t>
    </dgm:pt>
    <dgm:pt modelId="{241DD8E1-3575-4D55-BFA1-98642CE553AE}" type="sibTrans" cxnId="{DDF448CB-EDF1-40A5-8F31-CB3B5F4B8276}">
      <dgm:prSet/>
      <dgm:spPr>
        <a:solidFill>
          <a:schemeClr val="tx1"/>
        </a:solidFill>
      </dgm:spPr>
      <dgm:t>
        <a:bodyPr/>
        <a:lstStyle/>
        <a:p>
          <a:endParaRPr lang="en-US">
            <a:cs typeface="B Zar" pitchFamily="2" charset="-78"/>
          </a:endParaRPr>
        </a:p>
      </dgm:t>
    </dgm:pt>
    <dgm:pt modelId="{46B03E38-9576-4D27-A65A-3BB191C9CE0E}">
      <dgm:prSet/>
      <dgm:spPr/>
      <dgm:t>
        <a:bodyPr/>
        <a:lstStyle/>
        <a:p>
          <a:pPr algn="ctr" rtl="1"/>
          <a:r>
            <a:rPr lang="fa-IR" dirty="0" smtClean="0">
              <a:cs typeface="B Zar" pitchFamily="2" charset="-78"/>
            </a:rPr>
            <a:t>ریسک قرارداد</a:t>
          </a:r>
          <a:endParaRPr lang="en-US" dirty="0" smtClean="0">
            <a:cs typeface="B Zar" pitchFamily="2" charset="-78"/>
          </a:endParaRPr>
        </a:p>
        <a:p>
          <a:pPr algn="ctr" rtl="1"/>
          <a:r>
            <a:rPr lang="en-US" dirty="0" smtClean="0">
              <a:cs typeface="B Zar" pitchFamily="2" charset="-78"/>
            </a:rPr>
            <a:t>Contract Risk</a:t>
          </a:r>
          <a:endParaRPr lang="en-US" dirty="0">
            <a:cs typeface="B Zar" pitchFamily="2" charset="-78"/>
          </a:endParaRPr>
        </a:p>
      </dgm:t>
    </dgm:pt>
    <dgm:pt modelId="{22C98D40-117E-439D-A21C-7928C0298954}" type="parTrans" cxnId="{EA078650-288B-4461-80E2-3EE6E67D4742}">
      <dgm:prSet/>
      <dgm:spPr/>
      <dgm:t>
        <a:bodyPr/>
        <a:lstStyle/>
        <a:p>
          <a:endParaRPr lang="en-US">
            <a:cs typeface="B Zar" pitchFamily="2" charset="-78"/>
          </a:endParaRPr>
        </a:p>
      </dgm:t>
    </dgm:pt>
    <dgm:pt modelId="{19D97B96-AB8C-44FD-B478-9E1300EF4BF1}" type="sibTrans" cxnId="{EA078650-288B-4461-80E2-3EE6E67D4742}">
      <dgm:prSet/>
      <dgm:spPr/>
      <dgm:t>
        <a:bodyPr/>
        <a:lstStyle/>
        <a:p>
          <a:endParaRPr lang="en-US">
            <a:cs typeface="B Zar" pitchFamily="2" charset="-78"/>
          </a:endParaRPr>
        </a:p>
      </dgm:t>
    </dgm:pt>
    <dgm:pt modelId="{A44C91E5-15E9-457C-8C78-5430FA1590B1}">
      <dgm:prSet/>
      <dgm:spPr/>
      <dgm:t>
        <a:bodyPr/>
        <a:lstStyle/>
        <a:p>
          <a:pPr algn="r" rtl="1"/>
          <a:endParaRPr lang="fa-IR" dirty="0">
            <a:cs typeface="B Zar" pitchFamily="2" charset="-78"/>
          </a:endParaRPr>
        </a:p>
      </dgm:t>
    </dgm:pt>
    <dgm:pt modelId="{D296139A-798E-453E-88E6-77DCB2901975}" type="parTrans" cxnId="{9EE7718D-3819-4FAE-BFBD-44E631605E5B}">
      <dgm:prSet/>
      <dgm:spPr/>
      <dgm:t>
        <a:bodyPr/>
        <a:lstStyle/>
        <a:p>
          <a:endParaRPr lang="en-US">
            <a:cs typeface="B Zar" pitchFamily="2" charset="-78"/>
          </a:endParaRPr>
        </a:p>
      </dgm:t>
    </dgm:pt>
    <dgm:pt modelId="{D7CC91FB-5625-4133-9C77-DDD4023CD299}" type="sibTrans" cxnId="{9EE7718D-3819-4FAE-BFBD-44E631605E5B}">
      <dgm:prSet/>
      <dgm:spPr/>
      <dgm:t>
        <a:bodyPr/>
        <a:lstStyle/>
        <a:p>
          <a:endParaRPr lang="en-US">
            <a:cs typeface="B Zar" pitchFamily="2" charset="-78"/>
          </a:endParaRPr>
        </a:p>
      </dgm:t>
    </dgm:pt>
    <dgm:pt modelId="{C4B16CE9-F0F2-4B49-B408-6DF6C71F3D28}">
      <dgm:prSet/>
      <dgm:spPr>
        <a:solidFill>
          <a:srgbClr val="002060"/>
        </a:solidFill>
      </dgm:spPr>
      <dgm:t>
        <a:bodyPr/>
        <a:lstStyle/>
        <a:p>
          <a:pPr rtl="1"/>
          <a:r>
            <a:rPr lang="fa-IR" dirty="0" smtClean="0">
              <a:cs typeface="B Zar" pitchFamily="2" charset="-78"/>
            </a:rPr>
            <a:t>با افزایش نرخ بهره</a:t>
          </a:r>
          <a:endParaRPr lang="en-US" dirty="0">
            <a:cs typeface="B Zar" pitchFamily="2" charset="-78"/>
          </a:endParaRPr>
        </a:p>
      </dgm:t>
    </dgm:pt>
    <dgm:pt modelId="{CEF61FD6-1C8E-4597-9FBD-DEFC4B1873B9}" type="parTrans" cxnId="{096A8D4A-3FB9-4B3E-A43D-8CD90B9BB490}">
      <dgm:prSet/>
      <dgm:spPr/>
      <dgm:t>
        <a:bodyPr/>
        <a:lstStyle/>
        <a:p>
          <a:endParaRPr lang="en-US">
            <a:cs typeface="B Zar" pitchFamily="2" charset="-78"/>
          </a:endParaRPr>
        </a:p>
      </dgm:t>
    </dgm:pt>
    <dgm:pt modelId="{DE3EB4B4-99DA-402E-A446-E45AC7487DBD}" type="sibTrans" cxnId="{096A8D4A-3FB9-4B3E-A43D-8CD90B9BB490}">
      <dgm:prSet/>
      <dgm:spPr/>
      <dgm:t>
        <a:bodyPr/>
        <a:lstStyle/>
        <a:p>
          <a:endParaRPr lang="en-US">
            <a:cs typeface="B Zar" pitchFamily="2" charset="-78"/>
          </a:endParaRPr>
        </a:p>
      </dgm:t>
    </dgm:pt>
    <dgm:pt modelId="{BB1CEE14-EB18-4AF0-ACFF-9C767DEDBA56}">
      <dgm:prSet/>
      <dgm:spPr/>
      <dgm:t>
        <a:bodyPr/>
        <a:lstStyle/>
        <a:p>
          <a:pPr algn="ctr" rtl="1"/>
          <a:r>
            <a:rPr lang="fa-IR" dirty="0" smtClean="0">
              <a:cs typeface="B Zar" pitchFamily="2" charset="-78"/>
            </a:rPr>
            <a:t>ریسک تمدید</a:t>
          </a:r>
          <a:r>
            <a:rPr lang="en-US" dirty="0" smtClean="0">
              <a:cs typeface="B Zar" pitchFamily="2" charset="-78"/>
            </a:rPr>
            <a:t>   </a:t>
          </a:r>
          <a:r>
            <a:rPr lang="fa-IR" dirty="0" smtClean="0">
              <a:cs typeface="B Zar" pitchFamily="2" charset="-78"/>
            </a:rPr>
            <a:t> </a:t>
          </a:r>
          <a:r>
            <a:rPr lang="en-US" dirty="0" smtClean="0">
              <a:cs typeface="B Zar" pitchFamily="2" charset="-78"/>
            </a:rPr>
            <a:t>Extension Risk</a:t>
          </a:r>
          <a:endParaRPr lang="en-US" dirty="0">
            <a:cs typeface="B Zar" pitchFamily="2" charset="-78"/>
          </a:endParaRPr>
        </a:p>
      </dgm:t>
    </dgm:pt>
    <dgm:pt modelId="{A1EF112F-F0E4-48B6-90BB-8E21D0C0D07A}" type="parTrans" cxnId="{30A958E9-9B08-490A-9EE5-AF06859B5E2B}">
      <dgm:prSet/>
      <dgm:spPr/>
      <dgm:t>
        <a:bodyPr/>
        <a:lstStyle/>
        <a:p>
          <a:endParaRPr lang="en-US">
            <a:cs typeface="B Zar" pitchFamily="2" charset="-78"/>
          </a:endParaRPr>
        </a:p>
      </dgm:t>
    </dgm:pt>
    <dgm:pt modelId="{FA133EEE-DF58-4A5D-BA0B-47908C771F1F}" type="sibTrans" cxnId="{30A958E9-9B08-490A-9EE5-AF06859B5E2B}">
      <dgm:prSet/>
      <dgm:spPr/>
      <dgm:t>
        <a:bodyPr/>
        <a:lstStyle/>
        <a:p>
          <a:endParaRPr lang="en-US">
            <a:cs typeface="B Zar" pitchFamily="2" charset="-78"/>
          </a:endParaRPr>
        </a:p>
      </dgm:t>
    </dgm:pt>
    <dgm:pt modelId="{2BAD8AD1-5999-4863-85AB-68A96675A65C}">
      <dgm:prSet/>
      <dgm:spPr/>
      <dgm:t>
        <a:bodyPr/>
        <a:lstStyle/>
        <a:p>
          <a:pPr algn="ctr" rtl="1"/>
          <a:endParaRPr lang="en-US" dirty="0">
            <a:cs typeface="B Zar" pitchFamily="2" charset="-78"/>
          </a:endParaRPr>
        </a:p>
      </dgm:t>
    </dgm:pt>
    <dgm:pt modelId="{A9CC2EE8-1F37-4E4A-91C2-59CE8DBD828A}" type="parTrans" cxnId="{0CA91FB1-CE57-4C14-8ABC-903BCFC95032}">
      <dgm:prSet/>
      <dgm:spPr/>
      <dgm:t>
        <a:bodyPr/>
        <a:lstStyle/>
        <a:p>
          <a:endParaRPr lang="en-US"/>
        </a:p>
      </dgm:t>
    </dgm:pt>
    <dgm:pt modelId="{D27C761D-BA8D-4CC0-B166-A184B98C47BC}" type="sibTrans" cxnId="{0CA91FB1-CE57-4C14-8ABC-903BCFC95032}">
      <dgm:prSet/>
      <dgm:spPr/>
      <dgm:t>
        <a:bodyPr/>
        <a:lstStyle/>
        <a:p>
          <a:endParaRPr lang="en-US"/>
        </a:p>
      </dgm:t>
    </dgm:pt>
    <dgm:pt modelId="{7628A616-7645-4C00-A423-19F9287AB704}">
      <dgm:prSet/>
      <dgm:spPr/>
      <dgm:t>
        <a:bodyPr/>
        <a:lstStyle/>
        <a:p>
          <a:pPr algn="ctr" rtl="1"/>
          <a:endParaRPr lang="en-US" dirty="0">
            <a:cs typeface="B Zar" pitchFamily="2" charset="-78"/>
          </a:endParaRPr>
        </a:p>
      </dgm:t>
    </dgm:pt>
    <dgm:pt modelId="{326AD3BB-6A52-4E6C-AA4D-6651DA261A97}" type="parTrans" cxnId="{6476F83D-F4E2-4578-8497-5525A3E8AD5F}">
      <dgm:prSet/>
      <dgm:spPr/>
      <dgm:t>
        <a:bodyPr/>
        <a:lstStyle/>
        <a:p>
          <a:endParaRPr lang="en-US"/>
        </a:p>
      </dgm:t>
    </dgm:pt>
    <dgm:pt modelId="{CD4E2E91-3804-4D3D-AE6F-CE828F6C595F}" type="sibTrans" cxnId="{6476F83D-F4E2-4578-8497-5525A3E8AD5F}">
      <dgm:prSet/>
      <dgm:spPr/>
      <dgm:t>
        <a:bodyPr/>
        <a:lstStyle/>
        <a:p>
          <a:endParaRPr lang="en-US"/>
        </a:p>
      </dgm:t>
    </dgm:pt>
    <dgm:pt modelId="{7BF60462-BB9E-4B07-846D-311B8BB5596A}" type="pres">
      <dgm:prSet presAssocID="{E174ADB8-8A8C-42F2-A623-1E781638D2E6}" presName="Name0" presStyleCnt="0">
        <dgm:presLayoutVars>
          <dgm:dir/>
          <dgm:animLvl val="lvl"/>
          <dgm:resizeHandles val="exact"/>
        </dgm:presLayoutVars>
      </dgm:prSet>
      <dgm:spPr/>
      <dgm:t>
        <a:bodyPr/>
        <a:lstStyle/>
        <a:p>
          <a:endParaRPr lang="en-US"/>
        </a:p>
      </dgm:t>
    </dgm:pt>
    <dgm:pt modelId="{CDE2DD1B-0A5B-40E3-9AB4-E5999D49C34B}" type="pres">
      <dgm:prSet presAssocID="{E174ADB8-8A8C-42F2-A623-1E781638D2E6}" presName="tSp" presStyleCnt="0"/>
      <dgm:spPr/>
    </dgm:pt>
    <dgm:pt modelId="{C2C62AAA-C8B7-47E2-9F20-8D4F45DFA8CF}" type="pres">
      <dgm:prSet presAssocID="{E174ADB8-8A8C-42F2-A623-1E781638D2E6}" presName="bSp" presStyleCnt="0"/>
      <dgm:spPr/>
    </dgm:pt>
    <dgm:pt modelId="{A13D2C92-B8A4-419F-8992-2EE68852A972}" type="pres">
      <dgm:prSet presAssocID="{E174ADB8-8A8C-42F2-A623-1E781638D2E6}" presName="process" presStyleCnt="0"/>
      <dgm:spPr/>
    </dgm:pt>
    <dgm:pt modelId="{FDF024BE-5E60-4E13-9F8D-4BF71B0A5944}" type="pres">
      <dgm:prSet presAssocID="{E199E8A0-23E0-4DB8-8906-C36F3BFFDB3B}" presName="composite1" presStyleCnt="0"/>
      <dgm:spPr/>
    </dgm:pt>
    <dgm:pt modelId="{23C48D8A-CFA3-416D-86AD-5C7695E68766}" type="pres">
      <dgm:prSet presAssocID="{E199E8A0-23E0-4DB8-8906-C36F3BFFDB3B}" presName="dummyNode1" presStyleLbl="node1" presStyleIdx="0" presStyleCnt="2"/>
      <dgm:spPr/>
    </dgm:pt>
    <dgm:pt modelId="{DD8B61BC-C0E9-4230-A87A-4D963F5B0460}" type="pres">
      <dgm:prSet presAssocID="{E199E8A0-23E0-4DB8-8906-C36F3BFFDB3B}" presName="childNode1" presStyleLbl="bgAcc1" presStyleIdx="0" presStyleCnt="2">
        <dgm:presLayoutVars>
          <dgm:bulletEnabled val="1"/>
        </dgm:presLayoutVars>
      </dgm:prSet>
      <dgm:spPr/>
      <dgm:t>
        <a:bodyPr/>
        <a:lstStyle/>
        <a:p>
          <a:endParaRPr lang="en-US"/>
        </a:p>
      </dgm:t>
    </dgm:pt>
    <dgm:pt modelId="{DCA45E92-7838-4686-A97F-635C8274E42E}" type="pres">
      <dgm:prSet presAssocID="{E199E8A0-23E0-4DB8-8906-C36F3BFFDB3B}" presName="childNode1tx" presStyleLbl="bgAcc1" presStyleIdx="0" presStyleCnt="2">
        <dgm:presLayoutVars>
          <dgm:bulletEnabled val="1"/>
        </dgm:presLayoutVars>
      </dgm:prSet>
      <dgm:spPr/>
      <dgm:t>
        <a:bodyPr/>
        <a:lstStyle/>
        <a:p>
          <a:endParaRPr lang="en-US"/>
        </a:p>
      </dgm:t>
    </dgm:pt>
    <dgm:pt modelId="{BD381CD5-C38B-4BD7-823C-D74F231B1689}" type="pres">
      <dgm:prSet presAssocID="{E199E8A0-23E0-4DB8-8906-C36F3BFFDB3B}" presName="parentNode1" presStyleLbl="node1" presStyleIdx="0" presStyleCnt="2">
        <dgm:presLayoutVars>
          <dgm:chMax val="1"/>
          <dgm:bulletEnabled val="1"/>
        </dgm:presLayoutVars>
      </dgm:prSet>
      <dgm:spPr/>
      <dgm:t>
        <a:bodyPr/>
        <a:lstStyle/>
        <a:p>
          <a:endParaRPr lang="en-US"/>
        </a:p>
      </dgm:t>
    </dgm:pt>
    <dgm:pt modelId="{3816115D-1EB2-45E8-BEED-CFF71D117C17}" type="pres">
      <dgm:prSet presAssocID="{E199E8A0-23E0-4DB8-8906-C36F3BFFDB3B}" presName="connSite1" presStyleCnt="0"/>
      <dgm:spPr/>
    </dgm:pt>
    <dgm:pt modelId="{8B83BAA1-1B96-4D26-A61F-B95567A56F6D}" type="pres">
      <dgm:prSet presAssocID="{241DD8E1-3575-4D55-BFA1-98642CE553AE}" presName="Name9" presStyleLbl="sibTrans2D1" presStyleIdx="0" presStyleCnt="1"/>
      <dgm:spPr/>
      <dgm:t>
        <a:bodyPr/>
        <a:lstStyle/>
        <a:p>
          <a:endParaRPr lang="en-US"/>
        </a:p>
      </dgm:t>
    </dgm:pt>
    <dgm:pt modelId="{9D927F85-B855-43E2-BCD7-313F2227EB20}" type="pres">
      <dgm:prSet presAssocID="{C4B16CE9-F0F2-4B49-B408-6DF6C71F3D28}" presName="composite2" presStyleCnt="0"/>
      <dgm:spPr/>
    </dgm:pt>
    <dgm:pt modelId="{19E77839-C041-49DC-9374-AF9C5168012A}" type="pres">
      <dgm:prSet presAssocID="{C4B16CE9-F0F2-4B49-B408-6DF6C71F3D28}" presName="dummyNode2" presStyleLbl="node1" presStyleIdx="0" presStyleCnt="2"/>
      <dgm:spPr/>
    </dgm:pt>
    <dgm:pt modelId="{F63A4BA4-6640-4562-B30C-B8A995F6B82B}" type="pres">
      <dgm:prSet presAssocID="{C4B16CE9-F0F2-4B49-B408-6DF6C71F3D28}" presName="childNode2" presStyleLbl="bgAcc1" presStyleIdx="1" presStyleCnt="2">
        <dgm:presLayoutVars>
          <dgm:bulletEnabled val="1"/>
        </dgm:presLayoutVars>
      </dgm:prSet>
      <dgm:spPr/>
      <dgm:t>
        <a:bodyPr/>
        <a:lstStyle/>
        <a:p>
          <a:endParaRPr lang="en-US"/>
        </a:p>
      </dgm:t>
    </dgm:pt>
    <dgm:pt modelId="{5C7866C2-8B2E-4133-AE88-2C13CD5FE7F9}" type="pres">
      <dgm:prSet presAssocID="{C4B16CE9-F0F2-4B49-B408-6DF6C71F3D28}" presName="childNode2tx" presStyleLbl="bgAcc1" presStyleIdx="1" presStyleCnt="2">
        <dgm:presLayoutVars>
          <dgm:bulletEnabled val="1"/>
        </dgm:presLayoutVars>
      </dgm:prSet>
      <dgm:spPr/>
      <dgm:t>
        <a:bodyPr/>
        <a:lstStyle/>
        <a:p>
          <a:endParaRPr lang="en-US"/>
        </a:p>
      </dgm:t>
    </dgm:pt>
    <dgm:pt modelId="{1B811305-5B5E-432A-80B3-1A97295AF42A}" type="pres">
      <dgm:prSet presAssocID="{C4B16CE9-F0F2-4B49-B408-6DF6C71F3D28}" presName="parentNode2" presStyleLbl="node1" presStyleIdx="1" presStyleCnt="2">
        <dgm:presLayoutVars>
          <dgm:chMax val="0"/>
          <dgm:bulletEnabled val="1"/>
        </dgm:presLayoutVars>
      </dgm:prSet>
      <dgm:spPr/>
      <dgm:t>
        <a:bodyPr/>
        <a:lstStyle/>
        <a:p>
          <a:endParaRPr lang="en-US"/>
        </a:p>
      </dgm:t>
    </dgm:pt>
    <dgm:pt modelId="{72C21719-00E5-4D44-91D0-71E7B39EAD40}" type="pres">
      <dgm:prSet presAssocID="{C4B16CE9-F0F2-4B49-B408-6DF6C71F3D28}" presName="connSite2" presStyleCnt="0"/>
      <dgm:spPr/>
    </dgm:pt>
  </dgm:ptLst>
  <dgm:cxnLst>
    <dgm:cxn modelId="{95EBB9EE-6D11-456D-9226-1A5CDB09B9DD}" type="presOf" srcId="{A44C91E5-15E9-457C-8C78-5430FA1590B1}" destId="{DD8B61BC-C0E9-4230-A87A-4D963F5B0460}" srcOrd="0" destOrd="2" presId="urn:microsoft.com/office/officeart/2005/8/layout/hProcess4"/>
    <dgm:cxn modelId="{9EE7718D-3819-4FAE-BFBD-44E631605E5B}" srcId="{46B03E38-9576-4D27-A65A-3BB191C9CE0E}" destId="{A44C91E5-15E9-457C-8C78-5430FA1590B1}" srcOrd="0" destOrd="0" parTransId="{D296139A-798E-453E-88E6-77DCB2901975}" sibTransId="{D7CC91FB-5625-4133-9C77-DDD4023CD299}"/>
    <dgm:cxn modelId="{30A958E9-9B08-490A-9EE5-AF06859B5E2B}" srcId="{C4B16CE9-F0F2-4B49-B408-6DF6C71F3D28}" destId="{BB1CEE14-EB18-4AF0-ACFF-9C767DEDBA56}" srcOrd="1" destOrd="0" parTransId="{A1EF112F-F0E4-48B6-90BB-8E21D0C0D07A}" sibTransId="{FA133EEE-DF58-4A5D-BA0B-47908C771F1F}"/>
    <dgm:cxn modelId="{0CA91FB1-CE57-4C14-8ABC-903BCFC95032}" srcId="{E199E8A0-23E0-4DB8-8906-C36F3BFFDB3B}" destId="{2BAD8AD1-5999-4863-85AB-68A96675A65C}" srcOrd="0" destOrd="0" parTransId="{A9CC2EE8-1F37-4E4A-91C2-59CE8DBD828A}" sibTransId="{D27C761D-BA8D-4CC0-B166-A184B98C47BC}"/>
    <dgm:cxn modelId="{9000822C-6C14-4754-8317-93E4D504028D}" type="presOf" srcId="{2BAD8AD1-5999-4863-85AB-68A96675A65C}" destId="{DCA45E92-7838-4686-A97F-635C8274E42E}" srcOrd="1" destOrd="0" presId="urn:microsoft.com/office/officeart/2005/8/layout/hProcess4"/>
    <dgm:cxn modelId="{A1D79D95-0A6B-4DC6-8616-E7431DE3B8D5}" type="presOf" srcId="{E174ADB8-8A8C-42F2-A623-1E781638D2E6}" destId="{7BF60462-BB9E-4B07-846D-311B8BB5596A}" srcOrd="0" destOrd="0" presId="urn:microsoft.com/office/officeart/2005/8/layout/hProcess4"/>
    <dgm:cxn modelId="{97F1353B-9977-4979-801A-A8B0B3448B3C}" type="presOf" srcId="{46B03E38-9576-4D27-A65A-3BB191C9CE0E}" destId="{DD8B61BC-C0E9-4230-A87A-4D963F5B0460}" srcOrd="0" destOrd="1" presId="urn:microsoft.com/office/officeart/2005/8/layout/hProcess4"/>
    <dgm:cxn modelId="{6476F83D-F4E2-4578-8497-5525A3E8AD5F}" srcId="{C4B16CE9-F0F2-4B49-B408-6DF6C71F3D28}" destId="{7628A616-7645-4C00-A423-19F9287AB704}" srcOrd="0" destOrd="0" parTransId="{326AD3BB-6A52-4E6C-AA4D-6651DA261A97}" sibTransId="{CD4E2E91-3804-4D3D-AE6F-CE828F6C595F}"/>
    <dgm:cxn modelId="{096A8D4A-3FB9-4B3E-A43D-8CD90B9BB490}" srcId="{E174ADB8-8A8C-42F2-A623-1E781638D2E6}" destId="{C4B16CE9-F0F2-4B49-B408-6DF6C71F3D28}" srcOrd="1" destOrd="0" parTransId="{CEF61FD6-1C8E-4597-9FBD-DEFC4B1873B9}" sibTransId="{DE3EB4B4-99DA-402E-A446-E45AC7487DBD}"/>
    <dgm:cxn modelId="{DDA33900-E4C8-4616-8DF6-00255CE36827}" type="presOf" srcId="{C4B16CE9-F0F2-4B49-B408-6DF6C71F3D28}" destId="{1B811305-5B5E-432A-80B3-1A97295AF42A}" srcOrd="0" destOrd="0" presId="urn:microsoft.com/office/officeart/2005/8/layout/hProcess4"/>
    <dgm:cxn modelId="{DFA36A47-65EE-41C3-8F1C-DD7E52FD9E7E}" type="presOf" srcId="{A44C91E5-15E9-457C-8C78-5430FA1590B1}" destId="{DCA45E92-7838-4686-A97F-635C8274E42E}" srcOrd="1" destOrd="2" presId="urn:microsoft.com/office/officeart/2005/8/layout/hProcess4"/>
    <dgm:cxn modelId="{EFC74295-6D4D-4FC0-8077-A7A1CFB05582}" type="presOf" srcId="{7628A616-7645-4C00-A423-19F9287AB704}" destId="{F63A4BA4-6640-4562-B30C-B8A995F6B82B}" srcOrd="0" destOrd="0" presId="urn:microsoft.com/office/officeart/2005/8/layout/hProcess4"/>
    <dgm:cxn modelId="{574DA405-FAEB-4D0B-8DD9-6BEA782B6996}" type="presOf" srcId="{E199E8A0-23E0-4DB8-8906-C36F3BFFDB3B}" destId="{BD381CD5-C38B-4BD7-823C-D74F231B1689}" srcOrd="0" destOrd="0" presId="urn:microsoft.com/office/officeart/2005/8/layout/hProcess4"/>
    <dgm:cxn modelId="{8F72A890-D6C0-4CDC-9DA8-75748F9E1A44}" type="presOf" srcId="{BB1CEE14-EB18-4AF0-ACFF-9C767DEDBA56}" destId="{5C7866C2-8B2E-4133-AE88-2C13CD5FE7F9}" srcOrd="1" destOrd="1" presId="urn:microsoft.com/office/officeart/2005/8/layout/hProcess4"/>
    <dgm:cxn modelId="{29A3537D-8782-4F5E-ADB2-30F5B2CB6D05}" type="presOf" srcId="{46B03E38-9576-4D27-A65A-3BB191C9CE0E}" destId="{DCA45E92-7838-4686-A97F-635C8274E42E}" srcOrd="1" destOrd="1" presId="urn:microsoft.com/office/officeart/2005/8/layout/hProcess4"/>
    <dgm:cxn modelId="{EA078650-288B-4461-80E2-3EE6E67D4742}" srcId="{E199E8A0-23E0-4DB8-8906-C36F3BFFDB3B}" destId="{46B03E38-9576-4D27-A65A-3BB191C9CE0E}" srcOrd="1" destOrd="0" parTransId="{22C98D40-117E-439D-A21C-7928C0298954}" sibTransId="{19D97B96-AB8C-44FD-B478-9E1300EF4BF1}"/>
    <dgm:cxn modelId="{0FFFE8F1-3F96-404E-871D-B4A75DD0EFC9}" type="presOf" srcId="{241DD8E1-3575-4D55-BFA1-98642CE553AE}" destId="{8B83BAA1-1B96-4D26-A61F-B95567A56F6D}" srcOrd="0" destOrd="0" presId="urn:microsoft.com/office/officeart/2005/8/layout/hProcess4"/>
    <dgm:cxn modelId="{DDF448CB-EDF1-40A5-8F31-CB3B5F4B8276}" srcId="{E174ADB8-8A8C-42F2-A623-1E781638D2E6}" destId="{E199E8A0-23E0-4DB8-8906-C36F3BFFDB3B}" srcOrd="0" destOrd="0" parTransId="{993320EE-D684-4BAE-A485-DDC4BCA40929}" sibTransId="{241DD8E1-3575-4D55-BFA1-98642CE553AE}"/>
    <dgm:cxn modelId="{D7CBEF08-500B-41F2-A48E-7606500057AA}" type="presOf" srcId="{7628A616-7645-4C00-A423-19F9287AB704}" destId="{5C7866C2-8B2E-4133-AE88-2C13CD5FE7F9}" srcOrd="1" destOrd="0" presId="urn:microsoft.com/office/officeart/2005/8/layout/hProcess4"/>
    <dgm:cxn modelId="{8F14A7C0-A4FC-421F-953C-990803F08136}" type="presOf" srcId="{BB1CEE14-EB18-4AF0-ACFF-9C767DEDBA56}" destId="{F63A4BA4-6640-4562-B30C-B8A995F6B82B}" srcOrd="0" destOrd="1" presId="urn:microsoft.com/office/officeart/2005/8/layout/hProcess4"/>
    <dgm:cxn modelId="{29BFB184-924E-49B6-A212-D5FE3AA34C26}" type="presOf" srcId="{2BAD8AD1-5999-4863-85AB-68A96675A65C}" destId="{DD8B61BC-C0E9-4230-A87A-4D963F5B0460}" srcOrd="0" destOrd="0" presId="urn:microsoft.com/office/officeart/2005/8/layout/hProcess4"/>
    <dgm:cxn modelId="{891FE986-465C-486C-9971-46217CC2FAF1}" type="presParOf" srcId="{7BF60462-BB9E-4B07-846D-311B8BB5596A}" destId="{CDE2DD1B-0A5B-40E3-9AB4-E5999D49C34B}" srcOrd="0" destOrd="0" presId="urn:microsoft.com/office/officeart/2005/8/layout/hProcess4"/>
    <dgm:cxn modelId="{F0758F7F-A0E9-4FBA-B41D-F1391C0DFDA2}" type="presParOf" srcId="{7BF60462-BB9E-4B07-846D-311B8BB5596A}" destId="{C2C62AAA-C8B7-47E2-9F20-8D4F45DFA8CF}" srcOrd="1" destOrd="0" presId="urn:microsoft.com/office/officeart/2005/8/layout/hProcess4"/>
    <dgm:cxn modelId="{9C6C7E42-F0FC-4297-88D3-B78311ACBE9C}" type="presParOf" srcId="{7BF60462-BB9E-4B07-846D-311B8BB5596A}" destId="{A13D2C92-B8A4-419F-8992-2EE68852A972}" srcOrd="2" destOrd="0" presId="urn:microsoft.com/office/officeart/2005/8/layout/hProcess4"/>
    <dgm:cxn modelId="{162A23B7-313A-4878-8872-A9C800587827}" type="presParOf" srcId="{A13D2C92-B8A4-419F-8992-2EE68852A972}" destId="{FDF024BE-5E60-4E13-9F8D-4BF71B0A5944}" srcOrd="0" destOrd="0" presId="urn:microsoft.com/office/officeart/2005/8/layout/hProcess4"/>
    <dgm:cxn modelId="{8407D12C-6543-4B8D-9064-06685A357D46}" type="presParOf" srcId="{FDF024BE-5E60-4E13-9F8D-4BF71B0A5944}" destId="{23C48D8A-CFA3-416D-86AD-5C7695E68766}" srcOrd="0" destOrd="0" presId="urn:microsoft.com/office/officeart/2005/8/layout/hProcess4"/>
    <dgm:cxn modelId="{A5D39684-6235-472F-94CC-22838627B515}" type="presParOf" srcId="{FDF024BE-5E60-4E13-9F8D-4BF71B0A5944}" destId="{DD8B61BC-C0E9-4230-A87A-4D963F5B0460}" srcOrd="1" destOrd="0" presId="urn:microsoft.com/office/officeart/2005/8/layout/hProcess4"/>
    <dgm:cxn modelId="{FC3BF5B8-A6DB-49A2-88F9-E73BEDFF8863}" type="presParOf" srcId="{FDF024BE-5E60-4E13-9F8D-4BF71B0A5944}" destId="{DCA45E92-7838-4686-A97F-635C8274E42E}" srcOrd="2" destOrd="0" presId="urn:microsoft.com/office/officeart/2005/8/layout/hProcess4"/>
    <dgm:cxn modelId="{2CC218E5-05AB-4A4E-9CAE-601BE1E79752}" type="presParOf" srcId="{FDF024BE-5E60-4E13-9F8D-4BF71B0A5944}" destId="{BD381CD5-C38B-4BD7-823C-D74F231B1689}" srcOrd="3" destOrd="0" presId="urn:microsoft.com/office/officeart/2005/8/layout/hProcess4"/>
    <dgm:cxn modelId="{4001A4E3-11FA-4E53-8CB6-436CEA932B7A}" type="presParOf" srcId="{FDF024BE-5E60-4E13-9F8D-4BF71B0A5944}" destId="{3816115D-1EB2-45E8-BEED-CFF71D117C17}" srcOrd="4" destOrd="0" presId="urn:microsoft.com/office/officeart/2005/8/layout/hProcess4"/>
    <dgm:cxn modelId="{6B2903A8-A8D4-44D4-B16D-760FF90BAAA5}" type="presParOf" srcId="{A13D2C92-B8A4-419F-8992-2EE68852A972}" destId="{8B83BAA1-1B96-4D26-A61F-B95567A56F6D}" srcOrd="1" destOrd="0" presId="urn:microsoft.com/office/officeart/2005/8/layout/hProcess4"/>
    <dgm:cxn modelId="{E3433343-AAF5-4F34-A67E-9D044478F0CA}" type="presParOf" srcId="{A13D2C92-B8A4-419F-8992-2EE68852A972}" destId="{9D927F85-B855-43E2-BCD7-313F2227EB20}" srcOrd="2" destOrd="0" presId="urn:microsoft.com/office/officeart/2005/8/layout/hProcess4"/>
    <dgm:cxn modelId="{A661F0BD-C1F7-4862-A404-44FFD9236F09}" type="presParOf" srcId="{9D927F85-B855-43E2-BCD7-313F2227EB20}" destId="{19E77839-C041-49DC-9374-AF9C5168012A}" srcOrd="0" destOrd="0" presId="urn:microsoft.com/office/officeart/2005/8/layout/hProcess4"/>
    <dgm:cxn modelId="{0236BD11-CC71-4341-A3A5-BB12EED9E4F5}" type="presParOf" srcId="{9D927F85-B855-43E2-BCD7-313F2227EB20}" destId="{F63A4BA4-6640-4562-B30C-B8A995F6B82B}" srcOrd="1" destOrd="0" presId="urn:microsoft.com/office/officeart/2005/8/layout/hProcess4"/>
    <dgm:cxn modelId="{8BACD265-3C87-4603-8EFF-69151C849D94}" type="presParOf" srcId="{9D927F85-B855-43E2-BCD7-313F2227EB20}" destId="{5C7866C2-8B2E-4133-AE88-2C13CD5FE7F9}" srcOrd="2" destOrd="0" presId="urn:microsoft.com/office/officeart/2005/8/layout/hProcess4"/>
    <dgm:cxn modelId="{E0F27AEA-EF12-4762-B90A-3D2894D93754}" type="presParOf" srcId="{9D927F85-B855-43E2-BCD7-313F2227EB20}" destId="{1B811305-5B5E-432A-80B3-1A97295AF42A}" srcOrd="3" destOrd="0" presId="urn:microsoft.com/office/officeart/2005/8/layout/hProcess4"/>
    <dgm:cxn modelId="{F2C8E65C-52E3-4BBC-B88E-E136A903D2A8}" type="presParOf" srcId="{9D927F85-B855-43E2-BCD7-313F2227EB20}" destId="{72C21719-00E5-4D44-91D0-71E7B39EAD40}" srcOrd="4" destOrd="0" presId="urn:microsoft.com/office/officeart/2005/8/layout/h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B4BDA9C6-FFBA-486A-BDE7-B13912D08D1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19582D1A-35DF-4F4E-9AFD-1BB5EAA1D738}">
      <dgm:prSet/>
      <dgm:spPr>
        <a:solidFill>
          <a:srgbClr val="002060"/>
        </a:solidFill>
      </dgm:spPr>
      <dgm:t>
        <a:bodyPr/>
        <a:lstStyle/>
        <a:p>
          <a:pPr rtl="1"/>
          <a:r>
            <a:rPr lang="fa-IR" dirty="0" smtClean="0">
              <a:cs typeface="B Zar" pitchFamily="2" charset="-78"/>
            </a:rPr>
            <a:t>تعهد پرداخت</a:t>
          </a:r>
          <a:endParaRPr lang="en-US" dirty="0">
            <a:cs typeface="B Zar" pitchFamily="2" charset="-78"/>
          </a:endParaRPr>
        </a:p>
      </dgm:t>
    </dgm:pt>
    <dgm:pt modelId="{4CF3A0A0-B886-4B54-9C76-94D3E2DD33CA}" type="parTrans" cxnId="{7860C553-CCDA-4BB7-A7B3-337372DB1923}">
      <dgm:prSet/>
      <dgm:spPr/>
      <dgm:t>
        <a:bodyPr/>
        <a:lstStyle/>
        <a:p>
          <a:endParaRPr lang="en-US">
            <a:cs typeface="B Zar" pitchFamily="2" charset="-78"/>
          </a:endParaRPr>
        </a:p>
      </dgm:t>
    </dgm:pt>
    <dgm:pt modelId="{89A8AC9D-64C0-466D-B834-F1A05ABC6A39}" type="sibTrans" cxnId="{7860C553-CCDA-4BB7-A7B3-337372DB1923}">
      <dgm:prSet/>
      <dgm:spPr/>
      <dgm:t>
        <a:bodyPr/>
        <a:lstStyle/>
        <a:p>
          <a:endParaRPr lang="en-US">
            <a:cs typeface="B Zar" pitchFamily="2" charset="-78"/>
          </a:endParaRPr>
        </a:p>
      </dgm:t>
    </dgm:pt>
    <dgm:pt modelId="{B87951C0-1C88-4136-BF96-FE486F49082A}">
      <dgm:prSet/>
      <dgm:spPr>
        <a:solidFill>
          <a:srgbClr val="0070C0">
            <a:alpha val="90000"/>
          </a:srgbClr>
        </a:solidFill>
      </dgm:spPr>
      <dgm:t>
        <a:bodyPr/>
        <a:lstStyle/>
        <a:p>
          <a:pPr rtl="1"/>
          <a:r>
            <a:rPr lang="fa-IR" dirty="0" smtClean="0">
              <a:cs typeface="B Zar" pitchFamily="2" charset="-78"/>
            </a:rPr>
            <a:t>وام‌گیرنده متعهد است اصل و فرع و جریمه‌های احتمالی را پرداخت نماید.</a:t>
          </a:r>
          <a:endParaRPr lang="en-US" dirty="0">
            <a:cs typeface="B Zar" pitchFamily="2" charset="-78"/>
          </a:endParaRPr>
        </a:p>
      </dgm:t>
    </dgm:pt>
    <dgm:pt modelId="{3B554F0D-238E-4F42-BBD8-C6DFB1DD72E8}" type="parTrans" cxnId="{0CBD0BE5-C240-4E32-87E3-D77FBF9EA68F}">
      <dgm:prSet/>
      <dgm:spPr/>
      <dgm:t>
        <a:bodyPr/>
        <a:lstStyle/>
        <a:p>
          <a:endParaRPr lang="en-US">
            <a:cs typeface="B Zar" pitchFamily="2" charset="-78"/>
          </a:endParaRPr>
        </a:p>
      </dgm:t>
    </dgm:pt>
    <dgm:pt modelId="{B388B7C1-2166-491E-A2AD-E8D0C95A7AC0}" type="sibTrans" cxnId="{0CBD0BE5-C240-4E32-87E3-D77FBF9EA68F}">
      <dgm:prSet/>
      <dgm:spPr/>
      <dgm:t>
        <a:bodyPr/>
        <a:lstStyle/>
        <a:p>
          <a:endParaRPr lang="en-US">
            <a:cs typeface="B Zar" pitchFamily="2" charset="-78"/>
          </a:endParaRPr>
        </a:p>
      </dgm:t>
    </dgm:pt>
    <dgm:pt modelId="{0F464F90-9B1D-4028-AB9E-133BAF4674FF}">
      <dgm:prSet/>
      <dgm:spPr>
        <a:solidFill>
          <a:srgbClr val="002060"/>
        </a:solidFill>
      </dgm:spPr>
      <dgm:t>
        <a:bodyPr/>
        <a:lstStyle/>
        <a:p>
          <a:pPr rtl="1"/>
          <a:r>
            <a:rPr lang="fa-IR" dirty="0" smtClean="0">
              <a:cs typeface="B Zar" pitchFamily="2" charset="-78"/>
            </a:rPr>
            <a:t>رعایت اولویت ذینفعان وام رهنی</a:t>
          </a:r>
          <a:endParaRPr lang="en-US" dirty="0">
            <a:cs typeface="B Zar" pitchFamily="2" charset="-78"/>
          </a:endParaRPr>
        </a:p>
      </dgm:t>
    </dgm:pt>
    <dgm:pt modelId="{BCC67281-8776-41E5-AC69-2695889FC51A}" type="parTrans" cxnId="{A45C150D-011C-42E2-9336-070DFB335442}">
      <dgm:prSet/>
      <dgm:spPr/>
      <dgm:t>
        <a:bodyPr/>
        <a:lstStyle/>
        <a:p>
          <a:endParaRPr lang="en-US">
            <a:cs typeface="B Zar" pitchFamily="2" charset="-78"/>
          </a:endParaRPr>
        </a:p>
      </dgm:t>
    </dgm:pt>
    <dgm:pt modelId="{58E484D5-4F45-4D31-9955-4312E3C6DC5C}" type="sibTrans" cxnId="{A45C150D-011C-42E2-9336-070DFB335442}">
      <dgm:prSet/>
      <dgm:spPr/>
      <dgm:t>
        <a:bodyPr/>
        <a:lstStyle/>
        <a:p>
          <a:endParaRPr lang="en-US">
            <a:cs typeface="B Zar" pitchFamily="2" charset="-78"/>
          </a:endParaRPr>
        </a:p>
      </dgm:t>
    </dgm:pt>
    <dgm:pt modelId="{C2E871AE-5B44-414E-AC69-9F1AB7E6B521}">
      <dgm:prSet/>
      <dgm:spPr>
        <a:solidFill>
          <a:srgbClr val="0070C0">
            <a:alpha val="90000"/>
          </a:srgbClr>
        </a:solidFill>
      </dgm:spPr>
      <dgm:t>
        <a:bodyPr/>
        <a:lstStyle/>
        <a:p>
          <a:pPr rtl="1"/>
          <a:r>
            <a:rPr lang="fa-IR" dirty="0" smtClean="0">
              <a:cs typeface="B Zar" pitchFamily="2" charset="-78"/>
            </a:rPr>
            <a:t>به‌عنوان مثال اگر وام‌گیرنده در پرداخت مالیات اموال نکول کند، این عمل او به مثابه نکول در پرداخت‌های وام رهنی تلقی می شود، چراکه دولت نسبت به وام‌دهنده در استیفای حقوق خود (دریافت مالیات) اولویت دارد.</a:t>
          </a:r>
          <a:endParaRPr lang="en-US" dirty="0">
            <a:cs typeface="B Zar" pitchFamily="2" charset="-78"/>
          </a:endParaRPr>
        </a:p>
      </dgm:t>
    </dgm:pt>
    <dgm:pt modelId="{3BB18224-8DFF-46F2-9F9D-E87A0235D537}" type="parTrans" cxnId="{4717621B-8F56-46AD-A631-8B26276128D6}">
      <dgm:prSet/>
      <dgm:spPr/>
      <dgm:t>
        <a:bodyPr/>
        <a:lstStyle/>
        <a:p>
          <a:endParaRPr lang="en-US">
            <a:cs typeface="B Zar" pitchFamily="2" charset="-78"/>
          </a:endParaRPr>
        </a:p>
      </dgm:t>
    </dgm:pt>
    <dgm:pt modelId="{0608D785-A207-44F8-B7D7-1A010F033B08}" type="sibTrans" cxnId="{4717621B-8F56-46AD-A631-8B26276128D6}">
      <dgm:prSet/>
      <dgm:spPr/>
      <dgm:t>
        <a:bodyPr/>
        <a:lstStyle/>
        <a:p>
          <a:endParaRPr lang="en-US">
            <a:cs typeface="B Zar" pitchFamily="2" charset="-78"/>
          </a:endParaRPr>
        </a:p>
      </dgm:t>
    </dgm:pt>
    <dgm:pt modelId="{9A3DE603-FCA2-44B4-BC7F-07BD61369041}" type="pres">
      <dgm:prSet presAssocID="{B4BDA9C6-FFBA-486A-BDE7-B13912D08D1B}" presName="Name0" presStyleCnt="0">
        <dgm:presLayoutVars>
          <dgm:dir/>
          <dgm:animLvl val="lvl"/>
          <dgm:resizeHandles val="exact"/>
        </dgm:presLayoutVars>
      </dgm:prSet>
      <dgm:spPr/>
      <dgm:t>
        <a:bodyPr/>
        <a:lstStyle/>
        <a:p>
          <a:endParaRPr lang="en-US"/>
        </a:p>
      </dgm:t>
    </dgm:pt>
    <dgm:pt modelId="{DB083E40-7013-4E65-9BB3-142AA1A12BE6}" type="pres">
      <dgm:prSet presAssocID="{19582D1A-35DF-4F4E-9AFD-1BB5EAA1D738}" presName="linNode" presStyleCnt="0"/>
      <dgm:spPr/>
    </dgm:pt>
    <dgm:pt modelId="{4BB51563-BE41-49C5-AE2E-FD01CC4F9265}" type="pres">
      <dgm:prSet presAssocID="{19582D1A-35DF-4F4E-9AFD-1BB5EAA1D738}" presName="parentText" presStyleLbl="node1" presStyleIdx="0" presStyleCnt="2">
        <dgm:presLayoutVars>
          <dgm:chMax val="1"/>
          <dgm:bulletEnabled val="1"/>
        </dgm:presLayoutVars>
      </dgm:prSet>
      <dgm:spPr/>
      <dgm:t>
        <a:bodyPr/>
        <a:lstStyle/>
        <a:p>
          <a:endParaRPr lang="en-US"/>
        </a:p>
      </dgm:t>
    </dgm:pt>
    <dgm:pt modelId="{F1959856-4E6B-404E-A972-E9BE794E4B94}" type="pres">
      <dgm:prSet presAssocID="{19582D1A-35DF-4F4E-9AFD-1BB5EAA1D738}" presName="descendantText" presStyleLbl="alignAccFollowNode1" presStyleIdx="0" presStyleCnt="2">
        <dgm:presLayoutVars>
          <dgm:bulletEnabled val="1"/>
        </dgm:presLayoutVars>
      </dgm:prSet>
      <dgm:spPr/>
      <dgm:t>
        <a:bodyPr/>
        <a:lstStyle/>
        <a:p>
          <a:endParaRPr lang="en-US"/>
        </a:p>
      </dgm:t>
    </dgm:pt>
    <dgm:pt modelId="{10E9649D-E173-4748-BD36-C26C81C97EB6}" type="pres">
      <dgm:prSet presAssocID="{89A8AC9D-64C0-466D-B834-F1A05ABC6A39}" presName="sp" presStyleCnt="0"/>
      <dgm:spPr/>
    </dgm:pt>
    <dgm:pt modelId="{81933A7F-37E2-4DE4-A43F-F84D140D3567}" type="pres">
      <dgm:prSet presAssocID="{0F464F90-9B1D-4028-AB9E-133BAF4674FF}" presName="linNode" presStyleCnt="0"/>
      <dgm:spPr/>
    </dgm:pt>
    <dgm:pt modelId="{1D8DC013-CF57-44E3-97A0-502016059AA6}" type="pres">
      <dgm:prSet presAssocID="{0F464F90-9B1D-4028-AB9E-133BAF4674FF}" presName="parentText" presStyleLbl="node1" presStyleIdx="1" presStyleCnt="2">
        <dgm:presLayoutVars>
          <dgm:chMax val="1"/>
          <dgm:bulletEnabled val="1"/>
        </dgm:presLayoutVars>
      </dgm:prSet>
      <dgm:spPr/>
      <dgm:t>
        <a:bodyPr/>
        <a:lstStyle/>
        <a:p>
          <a:endParaRPr lang="en-US"/>
        </a:p>
      </dgm:t>
    </dgm:pt>
    <dgm:pt modelId="{6440722A-AA9A-4BF2-BA65-B9CA912F9DFF}" type="pres">
      <dgm:prSet presAssocID="{0F464F90-9B1D-4028-AB9E-133BAF4674FF}" presName="descendantText" presStyleLbl="alignAccFollowNode1" presStyleIdx="1" presStyleCnt="2">
        <dgm:presLayoutVars>
          <dgm:bulletEnabled val="1"/>
        </dgm:presLayoutVars>
      </dgm:prSet>
      <dgm:spPr/>
      <dgm:t>
        <a:bodyPr/>
        <a:lstStyle/>
        <a:p>
          <a:endParaRPr lang="en-US"/>
        </a:p>
      </dgm:t>
    </dgm:pt>
  </dgm:ptLst>
  <dgm:cxnLst>
    <dgm:cxn modelId="{0CBD0BE5-C240-4E32-87E3-D77FBF9EA68F}" srcId="{19582D1A-35DF-4F4E-9AFD-1BB5EAA1D738}" destId="{B87951C0-1C88-4136-BF96-FE486F49082A}" srcOrd="0" destOrd="0" parTransId="{3B554F0D-238E-4F42-BBD8-C6DFB1DD72E8}" sibTransId="{B388B7C1-2166-491E-A2AD-E8D0C95A7AC0}"/>
    <dgm:cxn modelId="{A45C150D-011C-42E2-9336-070DFB335442}" srcId="{B4BDA9C6-FFBA-486A-BDE7-B13912D08D1B}" destId="{0F464F90-9B1D-4028-AB9E-133BAF4674FF}" srcOrd="1" destOrd="0" parTransId="{BCC67281-8776-41E5-AC69-2695889FC51A}" sibTransId="{58E484D5-4F45-4D31-9955-4312E3C6DC5C}"/>
    <dgm:cxn modelId="{910A6C5E-0280-4F87-8670-2D7DD68FE69F}" type="presOf" srcId="{0F464F90-9B1D-4028-AB9E-133BAF4674FF}" destId="{1D8DC013-CF57-44E3-97A0-502016059AA6}" srcOrd="0" destOrd="0" presId="urn:microsoft.com/office/officeart/2005/8/layout/vList5"/>
    <dgm:cxn modelId="{C34C65FC-1B8B-4ABB-99FD-084D34E6EA31}" type="presOf" srcId="{B87951C0-1C88-4136-BF96-FE486F49082A}" destId="{F1959856-4E6B-404E-A972-E9BE794E4B94}" srcOrd="0" destOrd="0" presId="urn:microsoft.com/office/officeart/2005/8/layout/vList5"/>
    <dgm:cxn modelId="{7860C553-CCDA-4BB7-A7B3-337372DB1923}" srcId="{B4BDA9C6-FFBA-486A-BDE7-B13912D08D1B}" destId="{19582D1A-35DF-4F4E-9AFD-1BB5EAA1D738}" srcOrd="0" destOrd="0" parTransId="{4CF3A0A0-B886-4B54-9C76-94D3E2DD33CA}" sibTransId="{89A8AC9D-64C0-466D-B834-F1A05ABC6A39}"/>
    <dgm:cxn modelId="{57DCB88B-8A2C-40B8-94AC-7E98308F6B82}" type="presOf" srcId="{B4BDA9C6-FFBA-486A-BDE7-B13912D08D1B}" destId="{9A3DE603-FCA2-44B4-BC7F-07BD61369041}" srcOrd="0" destOrd="0" presId="urn:microsoft.com/office/officeart/2005/8/layout/vList5"/>
    <dgm:cxn modelId="{66E52F5C-DBF3-4025-8646-360A8151D3E4}" type="presOf" srcId="{C2E871AE-5B44-414E-AC69-9F1AB7E6B521}" destId="{6440722A-AA9A-4BF2-BA65-B9CA912F9DFF}" srcOrd="0" destOrd="0" presId="urn:microsoft.com/office/officeart/2005/8/layout/vList5"/>
    <dgm:cxn modelId="{4717621B-8F56-46AD-A631-8B26276128D6}" srcId="{0F464F90-9B1D-4028-AB9E-133BAF4674FF}" destId="{C2E871AE-5B44-414E-AC69-9F1AB7E6B521}" srcOrd="0" destOrd="0" parTransId="{3BB18224-8DFF-46F2-9F9D-E87A0235D537}" sibTransId="{0608D785-A207-44F8-B7D7-1A010F033B08}"/>
    <dgm:cxn modelId="{C3ADF52A-3CAA-4B73-BC63-B93F023BEA9B}" type="presOf" srcId="{19582D1A-35DF-4F4E-9AFD-1BB5EAA1D738}" destId="{4BB51563-BE41-49C5-AE2E-FD01CC4F9265}" srcOrd="0" destOrd="0" presId="urn:microsoft.com/office/officeart/2005/8/layout/vList5"/>
    <dgm:cxn modelId="{E88F87B8-E06F-4C0E-B0D9-34E576FB21C7}" type="presParOf" srcId="{9A3DE603-FCA2-44B4-BC7F-07BD61369041}" destId="{DB083E40-7013-4E65-9BB3-142AA1A12BE6}" srcOrd="0" destOrd="0" presId="urn:microsoft.com/office/officeart/2005/8/layout/vList5"/>
    <dgm:cxn modelId="{7BD29ECC-EA39-4AA4-A452-3453D5A0DEFD}" type="presParOf" srcId="{DB083E40-7013-4E65-9BB3-142AA1A12BE6}" destId="{4BB51563-BE41-49C5-AE2E-FD01CC4F9265}" srcOrd="0" destOrd="0" presId="urn:microsoft.com/office/officeart/2005/8/layout/vList5"/>
    <dgm:cxn modelId="{8F55B50C-2FCA-4F6A-8191-71BCC4F73C25}" type="presParOf" srcId="{DB083E40-7013-4E65-9BB3-142AA1A12BE6}" destId="{F1959856-4E6B-404E-A972-E9BE794E4B94}" srcOrd="1" destOrd="0" presId="urn:microsoft.com/office/officeart/2005/8/layout/vList5"/>
    <dgm:cxn modelId="{FB20E4F4-4358-40FE-AD56-1A6BBC2761BF}" type="presParOf" srcId="{9A3DE603-FCA2-44B4-BC7F-07BD61369041}" destId="{10E9649D-E173-4748-BD36-C26C81C97EB6}" srcOrd="1" destOrd="0" presId="urn:microsoft.com/office/officeart/2005/8/layout/vList5"/>
    <dgm:cxn modelId="{0DF0C7A5-9739-4540-A48B-3DFD1A85BBDF}" type="presParOf" srcId="{9A3DE603-FCA2-44B4-BC7F-07BD61369041}" destId="{81933A7F-37E2-4DE4-A43F-F84D140D3567}" srcOrd="2" destOrd="0" presId="urn:microsoft.com/office/officeart/2005/8/layout/vList5"/>
    <dgm:cxn modelId="{7C8BE5FB-2D67-4EA4-83E3-A3F9F5343C12}" type="presParOf" srcId="{81933A7F-37E2-4DE4-A43F-F84D140D3567}" destId="{1D8DC013-CF57-44E3-97A0-502016059AA6}" srcOrd="0" destOrd="0" presId="urn:microsoft.com/office/officeart/2005/8/layout/vList5"/>
    <dgm:cxn modelId="{05F074E1-20CA-4F13-8DD7-BDCEF1C01FAF}" type="presParOf" srcId="{81933A7F-37E2-4DE4-A43F-F84D140D3567}" destId="{6440722A-AA9A-4BF2-BA65-B9CA912F9DF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B4BDA9C6-FFBA-486A-BDE7-B13912D08D1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19582D1A-35DF-4F4E-9AFD-1BB5EAA1D738}">
      <dgm:prSet custT="1"/>
      <dgm:spPr>
        <a:solidFill>
          <a:srgbClr val="002060"/>
        </a:solidFill>
      </dgm:spPr>
      <dgm:t>
        <a:bodyPr/>
        <a:lstStyle/>
        <a:p>
          <a:pPr rtl="1"/>
          <a:r>
            <a:rPr lang="fa-IR" sz="4000" dirty="0" smtClean="0">
              <a:cs typeface="B Zar" pitchFamily="2" charset="-78"/>
            </a:rPr>
            <a:t>بیمۀ حوادث</a:t>
          </a:r>
          <a:endParaRPr lang="en-US" sz="4000" dirty="0">
            <a:cs typeface="B Zar" pitchFamily="2" charset="-78"/>
          </a:endParaRPr>
        </a:p>
      </dgm:t>
    </dgm:pt>
    <dgm:pt modelId="{4CF3A0A0-B886-4B54-9C76-94D3E2DD33CA}" type="parTrans" cxnId="{7860C553-CCDA-4BB7-A7B3-337372DB1923}">
      <dgm:prSet/>
      <dgm:spPr/>
      <dgm:t>
        <a:bodyPr/>
        <a:lstStyle/>
        <a:p>
          <a:endParaRPr lang="en-US">
            <a:cs typeface="B Zar" pitchFamily="2" charset="-78"/>
          </a:endParaRPr>
        </a:p>
      </dgm:t>
    </dgm:pt>
    <dgm:pt modelId="{89A8AC9D-64C0-466D-B834-F1A05ABC6A39}" type="sibTrans" cxnId="{7860C553-CCDA-4BB7-A7B3-337372DB1923}">
      <dgm:prSet/>
      <dgm:spPr/>
      <dgm:t>
        <a:bodyPr/>
        <a:lstStyle/>
        <a:p>
          <a:endParaRPr lang="en-US">
            <a:cs typeface="B Zar" pitchFamily="2" charset="-78"/>
          </a:endParaRPr>
        </a:p>
      </dgm:t>
    </dgm:pt>
    <dgm:pt modelId="{B87951C0-1C88-4136-BF96-FE486F49082A}">
      <dgm:prSet/>
      <dgm:spPr>
        <a:solidFill>
          <a:srgbClr val="0070C0">
            <a:alpha val="90000"/>
          </a:srgbClr>
        </a:solidFill>
      </dgm:spPr>
      <dgm:t>
        <a:bodyPr/>
        <a:lstStyle/>
        <a:p>
          <a:pPr rtl="1"/>
          <a:r>
            <a:rPr lang="fa-IR" dirty="0" smtClean="0">
              <a:cs typeface="B Zar" pitchFamily="2" charset="-78"/>
            </a:rPr>
            <a:t>وام‌گیرنده باید حداقل به اندازۀ ارزش وام رهنی، ملک را در برابر حوادثی مانند آتش‌سوزی، سیل و ... بیمه کند.</a:t>
          </a:r>
          <a:endParaRPr lang="en-US" dirty="0">
            <a:cs typeface="B Zar" pitchFamily="2" charset="-78"/>
          </a:endParaRPr>
        </a:p>
      </dgm:t>
    </dgm:pt>
    <dgm:pt modelId="{3B554F0D-238E-4F42-BBD8-C6DFB1DD72E8}" type="parTrans" cxnId="{0CBD0BE5-C240-4E32-87E3-D77FBF9EA68F}">
      <dgm:prSet/>
      <dgm:spPr/>
      <dgm:t>
        <a:bodyPr/>
        <a:lstStyle/>
        <a:p>
          <a:endParaRPr lang="en-US">
            <a:cs typeface="B Zar" pitchFamily="2" charset="-78"/>
          </a:endParaRPr>
        </a:p>
      </dgm:t>
    </dgm:pt>
    <dgm:pt modelId="{B388B7C1-2166-491E-A2AD-E8D0C95A7AC0}" type="sibTrans" cxnId="{0CBD0BE5-C240-4E32-87E3-D77FBF9EA68F}">
      <dgm:prSet/>
      <dgm:spPr/>
      <dgm:t>
        <a:bodyPr/>
        <a:lstStyle/>
        <a:p>
          <a:endParaRPr lang="en-US">
            <a:cs typeface="B Zar" pitchFamily="2" charset="-78"/>
          </a:endParaRPr>
        </a:p>
      </dgm:t>
    </dgm:pt>
    <dgm:pt modelId="{0F464F90-9B1D-4028-AB9E-133BAF4674FF}">
      <dgm:prSet custT="1"/>
      <dgm:spPr>
        <a:solidFill>
          <a:srgbClr val="002060"/>
        </a:solidFill>
      </dgm:spPr>
      <dgm:t>
        <a:bodyPr/>
        <a:lstStyle/>
        <a:p>
          <a:pPr rtl="1"/>
          <a:r>
            <a:rPr lang="fa-IR" sz="3500" dirty="0" smtClean="0">
              <a:cs typeface="B Zar" pitchFamily="2" charset="-78"/>
            </a:rPr>
            <a:t>بیمۀ وام رهنی </a:t>
          </a:r>
          <a:r>
            <a:rPr lang="fa-IR"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mortgage insurance</a:t>
          </a:r>
          <a:r>
            <a:rPr lang="fa-IR" sz="2000" dirty="0" smtClean="0">
              <a:latin typeface="Times New Roman" pitchFamily="18" charset="0"/>
              <a:cs typeface="Times New Roman" pitchFamily="18" charset="0"/>
            </a:rPr>
            <a:t>)</a:t>
          </a:r>
          <a:endParaRPr lang="en-US" sz="2000" dirty="0">
            <a:cs typeface="B Zar" pitchFamily="2" charset="-78"/>
          </a:endParaRPr>
        </a:p>
      </dgm:t>
    </dgm:pt>
    <dgm:pt modelId="{BCC67281-8776-41E5-AC69-2695889FC51A}" type="parTrans" cxnId="{A45C150D-011C-42E2-9336-070DFB335442}">
      <dgm:prSet/>
      <dgm:spPr/>
      <dgm:t>
        <a:bodyPr/>
        <a:lstStyle/>
        <a:p>
          <a:endParaRPr lang="en-US">
            <a:cs typeface="B Zar" pitchFamily="2" charset="-78"/>
          </a:endParaRPr>
        </a:p>
      </dgm:t>
    </dgm:pt>
    <dgm:pt modelId="{58E484D5-4F45-4D31-9955-4312E3C6DC5C}" type="sibTrans" cxnId="{A45C150D-011C-42E2-9336-070DFB335442}">
      <dgm:prSet/>
      <dgm:spPr/>
      <dgm:t>
        <a:bodyPr/>
        <a:lstStyle/>
        <a:p>
          <a:endParaRPr lang="en-US">
            <a:cs typeface="B Zar" pitchFamily="2" charset="-78"/>
          </a:endParaRPr>
        </a:p>
      </dgm:t>
    </dgm:pt>
    <dgm:pt modelId="{C2E871AE-5B44-414E-AC69-9F1AB7E6B521}">
      <dgm:prSet/>
      <dgm:spPr>
        <a:solidFill>
          <a:srgbClr val="0070C0">
            <a:alpha val="90000"/>
          </a:srgbClr>
        </a:solidFill>
      </dgm:spPr>
      <dgm:t>
        <a:bodyPr/>
        <a:lstStyle/>
        <a:p>
          <a:pPr rtl="1"/>
          <a:r>
            <a:rPr lang="fa-IR" dirty="0" smtClean="0">
              <a:cs typeface="B Zar" pitchFamily="2" charset="-78"/>
            </a:rPr>
            <a:t>وام‌گیرندباید وام رهنی خود را بیمه کند. (عموماً در زمان‌هایی که دولت وام رهنی را تضمین نکرده باشد و نسبت وام به ارزش ملک بیش از 80 درصد باشد)</a:t>
          </a:r>
          <a:endParaRPr lang="en-US" dirty="0">
            <a:cs typeface="B Zar" pitchFamily="2" charset="-78"/>
          </a:endParaRPr>
        </a:p>
      </dgm:t>
    </dgm:pt>
    <dgm:pt modelId="{3BB18224-8DFF-46F2-9F9D-E87A0235D537}" type="parTrans" cxnId="{4717621B-8F56-46AD-A631-8B26276128D6}">
      <dgm:prSet/>
      <dgm:spPr/>
      <dgm:t>
        <a:bodyPr/>
        <a:lstStyle/>
        <a:p>
          <a:endParaRPr lang="en-US">
            <a:cs typeface="B Zar" pitchFamily="2" charset="-78"/>
          </a:endParaRPr>
        </a:p>
      </dgm:t>
    </dgm:pt>
    <dgm:pt modelId="{0608D785-A207-44F8-B7D7-1A010F033B08}" type="sibTrans" cxnId="{4717621B-8F56-46AD-A631-8B26276128D6}">
      <dgm:prSet/>
      <dgm:spPr/>
      <dgm:t>
        <a:bodyPr/>
        <a:lstStyle/>
        <a:p>
          <a:endParaRPr lang="en-US">
            <a:cs typeface="B Zar" pitchFamily="2" charset="-78"/>
          </a:endParaRPr>
        </a:p>
      </dgm:t>
    </dgm:pt>
    <dgm:pt modelId="{9A3DE603-FCA2-44B4-BC7F-07BD61369041}" type="pres">
      <dgm:prSet presAssocID="{B4BDA9C6-FFBA-486A-BDE7-B13912D08D1B}" presName="Name0" presStyleCnt="0">
        <dgm:presLayoutVars>
          <dgm:dir/>
          <dgm:animLvl val="lvl"/>
          <dgm:resizeHandles val="exact"/>
        </dgm:presLayoutVars>
      </dgm:prSet>
      <dgm:spPr/>
      <dgm:t>
        <a:bodyPr/>
        <a:lstStyle/>
        <a:p>
          <a:endParaRPr lang="en-US"/>
        </a:p>
      </dgm:t>
    </dgm:pt>
    <dgm:pt modelId="{DB083E40-7013-4E65-9BB3-142AA1A12BE6}" type="pres">
      <dgm:prSet presAssocID="{19582D1A-35DF-4F4E-9AFD-1BB5EAA1D738}" presName="linNode" presStyleCnt="0"/>
      <dgm:spPr/>
    </dgm:pt>
    <dgm:pt modelId="{4BB51563-BE41-49C5-AE2E-FD01CC4F9265}" type="pres">
      <dgm:prSet presAssocID="{19582D1A-35DF-4F4E-9AFD-1BB5EAA1D738}" presName="parentText" presStyleLbl="node1" presStyleIdx="0" presStyleCnt="2">
        <dgm:presLayoutVars>
          <dgm:chMax val="1"/>
          <dgm:bulletEnabled val="1"/>
        </dgm:presLayoutVars>
      </dgm:prSet>
      <dgm:spPr/>
      <dgm:t>
        <a:bodyPr/>
        <a:lstStyle/>
        <a:p>
          <a:endParaRPr lang="en-US"/>
        </a:p>
      </dgm:t>
    </dgm:pt>
    <dgm:pt modelId="{F1959856-4E6B-404E-A972-E9BE794E4B94}" type="pres">
      <dgm:prSet presAssocID="{19582D1A-35DF-4F4E-9AFD-1BB5EAA1D738}" presName="descendantText" presStyleLbl="alignAccFollowNode1" presStyleIdx="0" presStyleCnt="2">
        <dgm:presLayoutVars>
          <dgm:bulletEnabled val="1"/>
        </dgm:presLayoutVars>
      </dgm:prSet>
      <dgm:spPr/>
      <dgm:t>
        <a:bodyPr/>
        <a:lstStyle/>
        <a:p>
          <a:endParaRPr lang="en-US"/>
        </a:p>
      </dgm:t>
    </dgm:pt>
    <dgm:pt modelId="{10E9649D-E173-4748-BD36-C26C81C97EB6}" type="pres">
      <dgm:prSet presAssocID="{89A8AC9D-64C0-466D-B834-F1A05ABC6A39}" presName="sp" presStyleCnt="0"/>
      <dgm:spPr/>
    </dgm:pt>
    <dgm:pt modelId="{81933A7F-37E2-4DE4-A43F-F84D140D3567}" type="pres">
      <dgm:prSet presAssocID="{0F464F90-9B1D-4028-AB9E-133BAF4674FF}" presName="linNode" presStyleCnt="0"/>
      <dgm:spPr/>
    </dgm:pt>
    <dgm:pt modelId="{1D8DC013-CF57-44E3-97A0-502016059AA6}" type="pres">
      <dgm:prSet presAssocID="{0F464F90-9B1D-4028-AB9E-133BAF4674FF}" presName="parentText" presStyleLbl="node1" presStyleIdx="1" presStyleCnt="2">
        <dgm:presLayoutVars>
          <dgm:chMax val="1"/>
          <dgm:bulletEnabled val="1"/>
        </dgm:presLayoutVars>
      </dgm:prSet>
      <dgm:spPr/>
      <dgm:t>
        <a:bodyPr/>
        <a:lstStyle/>
        <a:p>
          <a:endParaRPr lang="en-US"/>
        </a:p>
      </dgm:t>
    </dgm:pt>
    <dgm:pt modelId="{6440722A-AA9A-4BF2-BA65-B9CA912F9DFF}" type="pres">
      <dgm:prSet presAssocID="{0F464F90-9B1D-4028-AB9E-133BAF4674FF}" presName="descendantText" presStyleLbl="alignAccFollowNode1" presStyleIdx="1" presStyleCnt="2">
        <dgm:presLayoutVars>
          <dgm:bulletEnabled val="1"/>
        </dgm:presLayoutVars>
      </dgm:prSet>
      <dgm:spPr/>
      <dgm:t>
        <a:bodyPr/>
        <a:lstStyle/>
        <a:p>
          <a:endParaRPr lang="en-US"/>
        </a:p>
      </dgm:t>
    </dgm:pt>
  </dgm:ptLst>
  <dgm:cxnLst>
    <dgm:cxn modelId="{4717621B-8F56-46AD-A631-8B26276128D6}" srcId="{0F464F90-9B1D-4028-AB9E-133BAF4674FF}" destId="{C2E871AE-5B44-414E-AC69-9F1AB7E6B521}" srcOrd="0" destOrd="0" parTransId="{3BB18224-8DFF-46F2-9F9D-E87A0235D537}" sibTransId="{0608D785-A207-44F8-B7D7-1A010F033B08}"/>
    <dgm:cxn modelId="{83508536-9D50-4A66-BDBF-2CB8C36E5B21}" type="presOf" srcId="{B4BDA9C6-FFBA-486A-BDE7-B13912D08D1B}" destId="{9A3DE603-FCA2-44B4-BC7F-07BD61369041}" srcOrd="0" destOrd="0" presId="urn:microsoft.com/office/officeart/2005/8/layout/vList5"/>
    <dgm:cxn modelId="{0CBD0BE5-C240-4E32-87E3-D77FBF9EA68F}" srcId="{19582D1A-35DF-4F4E-9AFD-1BB5EAA1D738}" destId="{B87951C0-1C88-4136-BF96-FE486F49082A}" srcOrd="0" destOrd="0" parTransId="{3B554F0D-238E-4F42-BBD8-C6DFB1DD72E8}" sibTransId="{B388B7C1-2166-491E-A2AD-E8D0C95A7AC0}"/>
    <dgm:cxn modelId="{9899F84E-4859-4626-B9A3-48FE970F1B54}" type="presOf" srcId="{C2E871AE-5B44-414E-AC69-9F1AB7E6B521}" destId="{6440722A-AA9A-4BF2-BA65-B9CA912F9DFF}" srcOrd="0" destOrd="0" presId="urn:microsoft.com/office/officeart/2005/8/layout/vList5"/>
    <dgm:cxn modelId="{0D76F0FB-7D15-4F03-B414-CCDFBE2BF0C5}" type="presOf" srcId="{0F464F90-9B1D-4028-AB9E-133BAF4674FF}" destId="{1D8DC013-CF57-44E3-97A0-502016059AA6}" srcOrd="0" destOrd="0" presId="urn:microsoft.com/office/officeart/2005/8/layout/vList5"/>
    <dgm:cxn modelId="{F38FAB31-9AD3-457D-B1A3-8DB9FEB6EE6A}" type="presOf" srcId="{B87951C0-1C88-4136-BF96-FE486F49082A}" destId="{F1959856-4E6B-404E-A972-E9BE794E4B94}" srcOrd="0" destOrd="0" presId="urn:microsoft.com/office/officeart/2005/8/layout/vList5"/>
    <dgm:cxn modelId="{A45C150D-011C-42E2-9336-070DFB335442}" srcId="{B4BDA9C6-FFBA-486A-BDE7-B13912D08D1B}" destId="{0F464F90-9B1D-4028-AB9E-133BAF4674FF}" srcOrd="1" destOrd="0" parTransId="{BCC67281-8776-41E5-AC69-2695889FC51A}" sibTransId="{58E484D5-4F45-4D31-9955-4312E3C6DC5C}"/>
    <dgm:cxn modelId="{7860C553-CCDA-4BB7-A7B3-337372DB1923}" srcId="{B4BDA9C6-FFBA-486A-BDE7-B13912D08D1B}" destId="{19582D1A-35DF-4F4E-9AFD-1BB5EAA1D738}" srcOrd="0" destOrd="0" parTransId="{4CF3A0A0-B886-4B54-9C76-94D3E2DD33CA}" sibTransId="{89A8AC9D-64C0-466D-B834-F1A05ABC6A39}"/>
    <dgm:cxn modelId="{0195BBF6-7718-4CBA-A3AD-C235FE803555}" type="presOf" srcId="{19582D1A-35DF-4F4E-9AFD-1BB5EAA1D738}" destId="{4BB51563-BE41-49C5-AE2E-FD01CC4F9265}" srcOrd="0" destOrd="0" presId="urn:microsoft.com/office/officeart/2005/8/layout/vList5"/>
    <dgm:cxn modelId="{C1E72CC9-7723-4BBF-86AF-7DB8EE83DB98}" type="presParOf" srcId="{9A3DE603-FCA2-44B4-BC7F-07BD61369041}" destId="{DB083E40-7013-4E65-9BB3-142AA1A12BE6}" srcOrd="0" destOrd="0" presId="urn:microsoft.com/office/officeart/2005/8/layout/vList5"/>
    <dgm:cxn modelId="{18EC0A17-C613-44F5-A704-DE169C5DE016}" type="presParOf" srcId="{DB083E40-7013-4E65-9BB3-142AA1A12BE6}" destId="{4BB51563-BE41-49C5-AE2E-FD01CC4F9265}" srcOrd="0" destOrd="0" presId="urn:microsoft.com/office/officeart/2005/8/layout/vList5"/>
    <dgm:cxn modelId="{4E322909-712A-40A0-AB9B-FF3C8AE09750}" type="presParOf" srcId="{DB083E40-7013-4E65-9BB3-142AA1A12BE6}" destId="{F1959856-4E6B-404E-A972-E9BE794E4B94}" srcOrd="1" destOrd="0" presId="urn:microsoft.com/office/officeart/2005/8/layout/vList5"/>
    <dgm:cxn modelId="{73BBE22A-CF56-4974-AFF3-9010EAEDF2CC}" type="presParOf" srcId="{9A3DE603-FCA2-44B4-BC7F-07BD61369041}" destId="{10E9649D-E173-4748-BD36-C26C81C97EB6}" srcOrd="1" destOrd="0" presId="urn:microsoft.com/office/officeart/2005/8/layout/vList5"/>
    <dgm:cxn modelId="{AA5267D2-E048-47AB-8506-5295FC2E50AD}" type="presParOf" srcId="{9A3DE603-FCA2-44B4-BC7F-07BD61369041}" destId="{81933A7F-37E2-4DE4-A43F-F84D140D3567}" srcOrd="2" destOrd="0" presId="urn:microsoft.com/office/officeart/2005/8/layout/vList5"/>
    <dgm:cxn modelId="{53628EE3-DC60-49E4-BBCE-826E2779F88B}" type="presParOf" srcId="{81933A7F-37E2-4DE4-A43F-F84D140D3567}" destId="{1D8DC013-CF57-44E3-97A0-502016059AA6}" srcOrd="0" destOrd="0" presId="urn:microsoft.com/office/officeart/2005/8/layout/vList5"/>
    <dgm:cxn modelId="{7182EBDC-151F-4CA7-B2C5-C12EDB254875}" type="presParOf" srcId="{81933A7F-37E2-4DE4-A43F-F84D140D3567}" destId="{6440722A-AA9A-4BF2-BA65-B9CA912F9DF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33AA30-92AE-4B42-BD8C-AC41893EDF47}" type="doc">
      <dgm:prSet loTypeId="urn:microsoft.com/office/officeart/2005/8/layout/lProcess2" loCatId="list" qsTypeId="urn:microsoft.com/office/officeart/2005/8/quickstyle/3d4" qsCatId="3D" csTypeId="urn:microsoft.com/office/officeart/2005/8/colors/colorful1#1" csCatId="colorful" phldr="1"/>
      <dgm:spPr/>
      <dgm:t>
        <a:bodyPr/>
        <a:lstStyle/>
        <a:p>
          <a:endParaRPr lang="en-US"/>
        </a:p>
      </dgm:t>
    </dgm:pt>
    <dgm:pt modelId="{81E0E304-A3AA-44CF-90B0-2A45D1A56536}">
      <dgm:prSet/>
      <dgm:spPr>
        <a:solidFill>
          <a:srgbClr val="0070C0"/>
        </a:solidFill>
      </dgm:spPr>
      <dgm:t>
        <a:bodyPr/>
        <a:lstStyle/>
        <a:p>
          <a:pPr rtl="1"/>
          <a:r>
            <a:rPr lang="fa-IR" dirty="0" smtClean="0">
              <a:latin typeface=" bzar"/>
              <a:cs typeface="B Zar" pitchFamily="2" charset="-78"/>
            </a:rPr>
            <a:t>انبوه‌سازان</a:t>
          </a:r>
          <a:endParaRPr lang="en-US" dirty="0">
            <a:latin typeface=" bzar"/>
            <a:cs typeface="B Zar" pitchFamily="2" charset="-78"/>
          </a:endParaRPr>
        </a:p>
      </dgm:t>
    </dgm:pt>
    <dgm:pt modelId="{E6733F35-B675-4DD3-9D50-0415648C479F}" type="parTrans" cxnId="{9442E5AA-356E-4E0A-8E7F-8F1905CD8168}">
      <dgm:prSet/>
      <dgm:spPr/>
      <dgm:t>
        <a:bodyPr/>
        <a:lstStyle/>
        <a:p>
          <a:endParaRPr lang="en-US"/>
        </a:p>
      </dgm:t>
    </dgm:pt>
    <dgm:pt modelId="{8FD32BA3-3A0A-4D06-8C8E-73BB32CC92C7}" type="sibTrans" cxnId="{9442E5AA-356E-4E0A-8E7F-8F1905CD8168}">
      <dgm:prSet/>
      <dgm:spPr/>
      <dgm:t>
        <a:bodyPr/>
        <a:lstStyle/>
        <a:p>
          <a:endParaRPr lang="en-US"/>
        </a:p>
      </dgm:t>
    </dgm:pt>
    <dgm:pt modelId="{903AFB66-83E7-4429-A927-37614C6D0BF7}">
      <dgm:prSet/>
      <dgm:spPr>
        <a:solidFill>
          <a:srgbClr val="0070C0"/>
        </a:solidFill>
      </dgm:spPr>
      <dgm:t>
        <a:bodyPr/>
        <a:lstStyle/>
        <a:p>
          <a:pPr rtl="1"/>
          <a:r>
            <a:rPr lang="fa-IR" dirty="0" smtClean="0">
              <a:latin typeface=" bzar"/>
              <a:cs typeface="B Zar" pitchFamily="2" charset="-78"/>
            </a:rPr>
            <a:t>پیمانکاران</a:t>
          </a:r>
          <a:endParaRPr lang="en-US" dirty="0">
            <a:latin typeface=" bzar"/>
            <a:cs typeface="B Zar" pitchFamily="2" charset="-78"/>
          </a:endParaRPr>
        </a:p>
      </dgm:t>
    </dgm:pt>
    <dgm:pt modelId="{931C33D9-8263-43EB-B6FD-BB5FFDFBA68B}" type="parTrans" cxnId="{2DEEFD89-8962-4465-B21E-AB937B557E22}">
      <dgm:prSet/>
      <dgm:spPr/>
      <dgm:t>
        <a:bodyPr/>
        <a:lstStyle/>
        <a:p>
          <a:endParaRPr lang="en-US"/>
        </a:p>
      </dgm:t>
    </dgm:pt>
    <dgm:pt modelId="{138891BA-17ED-424E-AFF4-E920B1571C02}" type="sibTrans" cxnId="{2DEEFD89-8962-4465-B21E-AB937B557E22}">
      <dgm:prSet/>
      <dgm:spPr/>
      <dgm:t>
        <a:bodyPr/>
        <a:lstStyle/>
        <a:p>
          <a:endParaRPr lang="en-US"/>
        </a:p>
      </dgm:t>
    </dgm:pt>
    <dgm:pt modelId="{E346C9CD-4CDE-40E1-9610-F430ABA43093}">
      <dgm:prSet/>
      <dgm:spPr>
        <a:solidFill>
          <a:srgbClr val="0070C0"/>
        </a:solidFill>
      </dgm:spPr>
      <dgm:t>
        <a:bodyPr/>
        <a:lstStyle/>
        <a:p>
          <a:pPr rtl="1"/>
          <a:r>
            <a:rPr lang="fa-IR" dirty="0" smtClean="0">
              <a:latin typeface=" bzar"/>
              <a:cs typeface="B Zar" pitchFamily="2" charset="-78"/>
            </a:rPr>
            <a:t>آبادگران</a:t>
          </a:r>
          <a:endParaRPr lang="en-US" dirty="0">
            <a:latin typeface=" bzar"/>
            <a:cs typeface="B Zar" pitchFamily="2" charset="-78"/>
          </a:endParaRPr>
        </a:p>
      </dgm:t>
    </dgm:pt>
    <dgm:pt modelId="{A384096D-332E-4B35-9A35-A4667929774F}" type="parTrans" cxnId="{141C6836-A2F6-4227-892D-487A925EA77D}">
      <dgm:prSet/>
      <dgm:spPr/>
      <dgm:t>
        <a:bodyPr/>
        <a:lstStyle/>
        <a:p>
          <a:endParaRPr lang="en-US"/>
        </a:p>
      </dgm:t>
    </dgm:pt>
    <dgm:pt modelId="{13541E2C-D773-499D-AC1F-8D1DC827D324}" type="sibTrans" cxnId="{141C6836-A2F6-4227-892D-487A925EA77D}">
      <dgm:prSet/>
      <dgm:spPr/>
      <dgm:t>
        <a:bodyPr/>
        <a:lstStyle/>
        <a:p>
          <a:endParaRPr lang="en-US"/>
        </a:p>
      </dgm:t>
    </dgm:pt>
    <dgm:pt modelId="{8FBED95B-9FD2-4FC4-BE6A-D021A5E0D0F6}">
      <dgm:prSet custT="1"/>
      <dgm:spPr/>
      <dgm:t>
        <a:bodyPr/>
        <a:lstStyle/>
        <a:p>
          <a:pPr algn="ctr" rtl="1"/>
          <a:r>
            <a:rPr lang="fa-IR" sz="2400" dirty="0" smtClean="0">
              <a:latin typeface=" bzar"/>
              <a:cs typeface="B Titr" pitchFamily="2" charset="-78"/>
            </a:rPr>
            <a:t>طرف تقاضا = طرف خریدار</a:t>
          </a:r>
          <a:endParaRPr lang="en-US" sz="2400" dirty="0">
            <a:latin typeface=" bzar"/>
            <a:cs typeface="B Titr" pitchFamily="2" charset="-78"/>
          </a:endParaRPr>
        </a:p>
      </dgm:t>
    </dgm:pt>
    <dgm:pt modelId="{95F595F4-7D50-4250-BECB-A12B9AD8A762}" type="parTrans" cxnId="{E7B28C60-47FF-45F5-A218-5F45500F9D5A}">
      <dgm:prSet/>
      <dgm:spPr/>
      <dgm:t>
        <a:bodyPr/>
        <a:lstStyle/>
        <a:p>
          <a:endParaRPr lang="en-US"/>
        </a:p>
      </dgm:t>
    </dgm:pt>
    <dgm:pt modelId="{DA4C2985-22FF-47C6-9E20-A21573ABE5CB}" type="sibTrans" cxnId="{E7B28C60-47FF-45F5-A218-5F45500F9D5A}">
      <dgm:prSet/>
      <dgm:spPr/>
      <dgm:t>
        <a:bodyPr/>
        <a:lstStyle/>
        <a:p>
          <a:endParaRPr lang="en-US"/>
        </a:p>
      </dgm:t>
    </dgm:pt>
    <dgm:pt modelId="{48659E15-71DB-4AD0-B867-E09021F352B9}">
      <dgm:prSet/>
      <dgm:spPr>
        <a:solidFill>
          <a:srgbClr val="0070C0"/>
        </a:solidFill>
      </dgm:spPr>
      <dgm:t>
        <a:bodyPr/>
        <a:lstStyle/>
        <a:p>
          <a:pPr rtl="1"/>
          <a:r>
            <a:rPr lang="fa-IR" dirty="0" smtClean="0">
              <a:latin typeface=" bzar"/>
              <a:cs typeface="B Zar" pitchFamily="2" charset="-78"/>
            </a:rPr>
            <a:t>خانوارها</a:t>
          </a:r>
          <a:endParaRPr lang="en-US" dirty="0">
            <a:latin typeface=" bzar"/>
            <a:cs typeface="B Zar" pitchFamily="2" charset="-78"/>
          </a:endParaRPr>
        </a:p>
      </dgm:t>
    </dgm:pt>
    <dgm:pt modelId="{AF5C710B-57BA-4396-B1D8-B0F3558DC59D}" type="parTrans" cxnId="{DE092020-B3CD-4594-9BFF-C9BB05A26DA2}">
      <dgm:prSet/>
      <dgm:spPr/>
      <dgm:t>
        <a:bodyPr/>
        <a:lstStyle/>
        <a:p>
          <a:endParaRPr lang="en-US"/>
        </a:p>
      </dgm:t>
    </dgm:pt>
    <dgm:pt modelId="{8ED0E237-BA94-4696-B216-62E6C13C5765}" type="sibTrans" cxnId="{DE092020-B3CD-4594-9BFF-C9BB05A26DA2}">
      <dgm:prSet/>
      <dgm:spPr/>
      <dgm:t>
        <a:bodyPr/>
        <a:lstStyle/>
        <a:p>
          <a:endParaRPr lang="en-US"/>
        </a:p>
      </dgm:t>
    </dgm:pt>
    <dgm:pt modelId="{391EA9C7-2165-4956-AF9A-BE48D0D84860}">
      <dgm:prSet/>
      <dgm:spPr>
        <a:solidFill>
          <a:srgbClr val="0070C0"/>
        </a:solidFill>
      </dgm:spPr>
      <dgm:t>
        <a:bodyPr/>
        <a:lstStyle/>
        <a:p>
          <a:pPr rtl="1"/>
          <a:r>
            <a:rPr lang="fa-IR" dirty="0" smtClean="0">
              <a:latin typeface=" bzar"/>
              <a:cs typeface="B Zar" pitchFamily="2" charset="-78"/>
            </a:rPr>
            <a:t>نهادهای مالی</a:t>
          </a:r>
          <a:endParaRPr lang="en-US" dirty="0">
            <a:latin typeface=" bzar"/>
            <a:cs typeface="B Zar" pitchFamily="2" charset="-78"/>
          </a:endParaRPr>
        </a:p>
      </dgm:t>
    </dgm:pt>
    <dgm:pt modelId="{E92DBA2C-1BD7-484E-B2FA-5344A0EAF61B}" type="parTrans" cxnId="{ED350A93-22F9-47AE-9287-A663D71101A5}">
      <dgm:prSet/>
      <dgm:spPr/>
      <dgm:t>
        <a:bodyPr/>
        <a:lstStyle/>
        <a:p>
          <a:endParaRPr lang="en-US"/>
        </a:p>
      </dgm:t>
    </dgm:pt>
    <dgm:pt modelId="{1D8070A2-72A9-4AC7-867B-6E8538DEDD2E}" type="sibTrans" cxnId="{ED350A93-22F9-47AE-9287-A663D71101A5}">
      <dgm:prSet/>
      <dgm:spPr/>
      <dgm:t>
        <a:bodyPr/>
        <a:lstStyle/>
        <a:p>
          <a:endParaRPr lang="en-US"/>
        </a:p>
      </dgm:t>
    </dgm:pt>
    <dgm:pt modelId="{E8E71770-C7ED-4F7D-9852-9E2F33AB778B}">
      <dgm:prSet/>
      <dgm:spPr>
        <a:solidFill>
          <a:srgbClr val="0070C0"/>
        </a:solidFill>
      </dgm:spPr>
      <dgm:t>
        <a:bodyPr/>
        <a:lstStyle/>
        <a:p>
          <a:pPr rtl="1"/>
          <a:r>
            <a:rPr lang="fa-IR" dirty="0" smtClean="0">
              <a:latin typeface=" bzar"/>
              <a:cs typeface="B Zar" pitchFamily="2" charset="-78"/>
            </a:rPr>
            <a:t>دولت‌ها</a:t>
          </a:r>
          <a:endParaRPr lang="en-US" dirty="0">
            <a:latin typeface=" bzar"/>
            <a:cs typeface="B Zar" pitchFamily="2" charset="-78"/>
          </a:endParaRPr>
        </a:p>
      </dgm:t>
    </dgm:pt>
    <dgm:pt modelId="{33D3F484-C14E-44AC-98A9-E41874AA5B34}" type="parTrans" cxnId="{CE5DF28C-F178-4947-A295-8016B6EDB150}">
      <dgm:prSet/>
      <dgm:spPr/>
      <dgm:t>
        <a:bodyPr/>
        <a:lstStyle/>
        <a:p>
          <a:endParaRPr lang="en-US"/>
        </a:p>
      </dgm:t>
    </dgm:pt>
    <dgm:pt modelId="{14429DE2-C760-4435-8EFC-BD9614D6CF8A}" type="sibTrans" cxnId="{CE5DF28C-F178-4947-A295-8016B6EDB150}">
      <dgm:prSet/>
      <dgm:spPr/>
      <dgm:t>
        <a:bodyPr/>
        <a:lstStyle/>
        <a:p>
          <a:endParaRPr lang="en-US"/>
        </a:p>
      </dgm:t>
    </dgm:pt>
    <dgm:pt modelId="{C4A69857-B132-40FB-AD9E-4E05E74EFD3E}">
      <dgm:prSet custT="1"/>
      <dgm:spPr/>
      <dgm:t>
        <a:bodyPr/>
        <a:lstStyle/>
        <a:p>
          <a:pPr algn="ctr" rtl="1"/>
          <a:r>
            <a:rPr lang="fa-IR" sz="2400" dirty="0" smtClean="0">
              <a:latin typeface=" bzar"/>
              <a:cs typeface="B Titr" pitchFamily="2" charset="-78"/>
            </a:rPr>
            <a:t>طرف عرضه = طرف ساخت و ساز</a:t>
          </a:r>
          <a:endParaRPr lang="en-US" sz="2400" dirty="0">
            <a:latin typeface=" bzar"/>
            <a:cs typeface="B Titr" pitchFamily="2" charset="-78"/>
          </a:endParaRPr>
        </a:p>
      </dgm:t>
    </dgm:pt>
    <dgm:pt modelId="{F8C0D99D-2CD4-44A7-9F75-5411E811377C}" type="sibTrans" cxnId="{544F0C72-9089-4BBD-A0F2-FC7EC248C9DD}">
      <dgm:prSet/>
      <dgm:spPr/>
      <dgm:t>
        <a:bodyPr/>
        <a:lstStyle/>
        <a:p>
          <a:endParaRPr lang="en-US"/>
        </a:p>
      </dgm:t>
    </dgm:pt>
    <dgm:pt modelId="{B1BA8001-147C-4CE3-88BE-E3E4ADC5EE0C}" type="parTrans" cxnId="{544F0C72-9089-4BBD-A0F2-FC7EC248C9DD}">
      <dgm:prSet/>
      <dgm:spPr/>
      <dgm:t>
        <a:bodyPr/>
        <a:lstStyle/>
        <a:p>
          <a:endParaRPr lang="en-US"/>
        </a:p>
      </dgm:t>
    </dgm:pt>
    <dgm:pt modelId="{2267FDC7-3EBB-4460-8237-A1758084A60A}" type="pres">
      <dgm:prSet presAssocID="{6F33AA30-92AE-4B42-BD8C-AC41893EDF47}" presName="theList" presStyleCnt="0">
        <dgm:presLayoutVars>
          <dgm:dir/>
          <dgm:animLvl val="lvl"/>
          <dgm:resizeHandles val="exact"/>
        </dgm:presLayoutVars>
      </dgm:prSet>
      <dgm:spPr/>
      <dgm:t>
        <a:bodyPr/>
        <a:lstStyle/>
        <a:p>
          <a:endParaRPr lang="en-US"/>
        </a:p>
      </dgm:t>
    </dgm:pt>
    <dgm:pt modelId="{E6E5BB1E-7165-427B-B8FA-906AF3E8CEA2}" type="pres">
      <dgm:prSet presAssocID="{C4A69857-B132-40FB-AD9E-4E05E74EFD3E}" presName="compNode" presStyleCnt="0"/>
      <dgm:spPr/>
    </dgm:pt>
    <dgm:pt modelId="{975CD18A-A443-4751-B2EC-A1D596867CDA}" type="pres">
      <dgm:prSet presAssocID="{C4A69857-B132-40FB-AD9E-4E05E74EFD3E}" presName="aNode" presStyleLbl="bgShp" presStyleIdx="0" presStyleCnt="2"/>
      <dgm:spPr/>
      <dgm:t>
        <a:bodyPr/>
        <a:lstStyle/>
        <a:p>
          <a:endParaRPr lang="en-US"/>
        </a:p>
      </dgm:t>
    </dgm:pt>
    <dgm:pt modelId="{63B67301-7764-4769-8CEC-09EC1EDCDD96}" type="pres">
      <dgm:prSet presAssocID="{C4A69857-B132-40FB-AD9E-4E05E74EFD3E}" presName="textNode" presStyleLbl="bgShp" presStyleIdx="0" presStyleCnt="2"/>
      <dgm:spPr/>
      <dgm:t>
        <a:bodyPr/>
        <a:lstStyle/>
        <a:p>
          <a:endParaRPr lang="en-US"/>
        </a:p>
      </dgm:t>
    </dgm:pt>
    <dgm:pt modelId="{E8649925-9352-4D0A-B42A-690027AF75F6}" type="pres">
      <dgm:prSet presAssocID="{C4A69857-B132-40FB-AD9E-4E05E74EFD3E}" presName="compChildNode" presStyleCnt="0"/>
      <dgm:spPr/>
    </dgm:pt>
    <dgm:pt modelId="{9B31240F-FFAD-4124-B3D1-ED37C5610D5E}" type="pres">
      <dgm:prSet presAssocID="{C4A69857-B132-40FB-AD9E-4E05E74EFD3E}" presName="theInnerList" presStyleCnt="0"/>
      <dgm:spPr/>
    </dgm:pt>
    <dgm:pt modelId="{DE09EE50-8A2D-47F2-AD6F-259AA629FD2F}" type="pres">
      <dgm:prSet presAssocID="{81E0E304-A3AA-44CF-90B0-2A45D1A56536}" presName="childNode" presStyleLbl="node1" presStyleIdx="0" presStyleCnt="6">
        <dgm:presLayoutVars>
          <dgm:bulletEnabled val="1"/>
        </dgm:presLayoutVars>
      </dgm:prSet>
      <dgm:spPr/>
      <dgm:t>
        <a:bodyPr/>
        <a:lstStyle/>
        <a:p>
          <a:endParaRPr lang="en-US"/>
        </a:p>
      </dgm:t>
    </dgm:pt>
    <dgm:pt modelId="{A45C28C0-A329-4F6B-A457-33B301A0695D}" type="pres">
      <dgm:prSet presAssocID="{81E0E304-A3AA-44CF-90B0-2A45D1A56536}" presName="aSpace2" presStyleCnt="0"/>
      <dgm:spPr/>
    </dgm:pt>
    <dgm:pt modelId="{087F51D9-7A1C-4663-8B09-B484DFC6D3F4}" type="pres">
      <dgm:prSet presAssocID="{903AFB66-83E7-4429-A927-37614C6D0BF7}" presName="childNode" presStyleLbl="node1" presStyleIdx="1" presStyleCnt="6">
        <dgm:presLayoutVars>
          <dgm:bulletEnabled val="1"/>
        </dgm:presLayoutVars>
      </dgm:prSet>
      <dgm:spPr/>
      <dgm:t>
        <a:bodyPr/>
        <a:lstStyle/>
        <a:p>
          <a:endParaRPr lang="en-US"/>
        </a:p>
      </dgm:t>
    </dgm:pt>
    <dgm:pt modelId="{F7862A2C-16ED-44FA-8C7A-D5DDDB9212E9}" type="pres">
      <dgm:prSet presAssocID="{903AFB66-83E7-4429-A927-37614C6D0BF7}" presName="aSpace2" presStyleCnt="0"/>
      <dgm:spPr/>
    </dgm:pt>
    <dgm:pt modelId="{200AB78B-3FBB-44DF-8396-694D4E883085}" type="pres">
      <dgm:prSet presAssocID="{E346C9CD-4CDE-40E1-9610-F430ABA43093}" presName="childNode" presStyleLbl="node1" presStyleIdx="2" presStyleCnt="6">
        <dgm:presLayoutVars>
          <dgm:bulletEnabled val="1"/>
        </dgm:presLayoutVars>
      </dgm:prSet>
      <dgm:spPr/>
      <dgm:t>
        <a:bodyPr/>
        <a:lstStyle/>
        <a:p>
          <a:endParaRPr lang="en-US"/>
        </a:p>
      </dgm:t>
    </dgm:pt>
    <dgm:pt modelId="{E92B318A-B499-4E27-9688-5825B8A17F7C}" type="pres">
      <dgm:prSet presAssocID="{C4A69857-B132-40FB-AD9E-4E05E74EFD3E}" presName="aSpace" presStyleCnt="0"/>
      <dgm:spPr/>
    </dgm:pt>
    <dgm:pt modelId="{DF6F6607-5D55-4606-9423-A1B48A2BA055}" type="pres">
      <dgm:prSet presAssocID="{8FBED95B-9FD2-4FC4-BE6A-D021A5E0D0F6}" presName="compNode" presStyleCnt="0"/>
      <dgm:spPr/>
    </dgm:pt>
    <dgm:pt modelId="{A24FE195-9C33-4AD8-9335-5CD47DC46F54}" type="pres">
      <dgm:prSet presAssocID="{8FBED95B-9FD2-4FC4-BE6A-D021A5E0D0F6}" presName="aNode" presStyleLbl="bgShp" presStyleIdx="1" presStyleCnt="2"/>
      <dgm:spPr/>
      <dgm:t>
        <a:bodyPr/>
        <a:lstStyle/>
        <a:p>
          <a:endParaRPr lang="en-US"/>
        </a:p>
      </dgm:t>
    </dgm:pt>
    <dgm:pt modelId="{8C44225B-0168-4804-B3C9-45C4214179FB}" type="pres">
      <dgm:prSet presAssocID="{8FBED95B-9FD2-4FC4-BE6A-D021A5E0D0F6}" presName="textNode" presStyleLbl="bgShp" presStyleIdx="1" presStyleCnt="2"/>
      <dgm:spPr/>
      <dgm:t>
        <a:bodyPr/>
        <a:lstStyle/>
        <a:p>
          <a:endParaRPr lang="en-US"/>
        </a:p>
      </dgm:t>
    </dgm:pt>
    <dgm:pt modelId="{95F0EBBA-7DF8-45C3-B055-99564225438B}" type="pres">
      <dgm:prSet presAssocID="{8FBED95B-9FD2-4FC4-BE6A-D021A5E0D0F6}" presName="compChildNode" presStyleCnt="0"/>
      <dgm:spPr/>
    </dgm:pt>
    <dgm:pt modelId="{68A97DF9-3463-4A08-A200-F3AB34575EC6}" type="pres">
      <dgm:prSet presAssocID="{8FBED95B-9FD2-4FC4-BE6A-D021A5E0D0F6}" presName="theInnerList" presStyleCnt="0"/>
      <dgm:spPr/>
    </dgm:pt>
    <dgm:pt modelId="{B290AC74-861D-4AE5-B744-06F094463136}" type="pres">
      <dgm:prSet presAssocID="{48659E15-71DB-4AD0-B867-E09021F352B9}" presName="childNode" presStyleLbl="node1" presStyleIdx="3" presStyleCnt="6">
        <dgm:presLayoutVars>
          <dgm:bulletEnabled val="1"/>
        </dgm:presLayoutVars>
      </dgm:prSet>
      <dgm:spPr/>
      <dgm:t>
        <a:bodyPr/>
        <a:lstStyle/>
        <a:p>
          <a:endParaRPr lang="en-US"/>
        </a:p>
      </dgm:t>
    </dgm:pt>
    <dgm:pt modelId="{7748615C-1D33-4404-9647-720611CE67E6}" type="pres">
      <dgm:prSet presAssocID="{48659E15-71DB-4AD0-B867-E09021F352B9}" presName="aSpace2" presStyleCnt="0"/>
      <dgm:spPr/>
    </dgm:pt>
    <dgm:pt modelId="{48B407D7-FE06-4755-9E33-D1C00E3666CE}" type="pres">
      <dgm:prSet presAssocID="{391EA9C7-2165-4956-AF9A-BE48D0D84860}" presName="childNode" presStyleLbl="node1" presStyleIdx="4" presStyleCnt="6">
        <dgm:presLayoutVars>
          <dgm:bulletEnabled val="1"/>
        </dgm:presLayoutVars>
      </dgm:prSet>
      <dgm:spPr/>
      <dgm:t>
        <a:bodyPr/>
        <a:lstStyle/>
        <a:p>
          <a:endParaRPr lang="en-US"/>
        </a:p>
      </dgm:t>
    </dgm:pt>
    <dgm:pt modelId="{338115CA-34FE-4A46-8B23-1653D448D2FE}" type="pres">
      <dgm:prSet presAssocID="{391EA9C7-2165-4956-AF9A-BE48D0D84860}" presName="aSpace2" presStyleCnt="0"/>
      <dgm:spPr/>
    </dgm:pt>
    <dgm:pt modelId="{81DD425D-AE32-4929-84C4-70EEAE4D1004}" type="pres">
      <dgm:prSet presAssocID="{E8E71770-C7ED-4F7D-9852-9E2F33AB778B}" presName="childNode" presStyleLbl="node1" presStyleIdx="5" presStyleCnt="6">
        <dgm:presLayoutVars>
          <dgm:bulletEnabled val="1"/>
        </dgm:presLayoutVars>
      </dgm:prSet>
      <dgm:spPr/>
      <dgm:t>
        <a:bodyPr/>
        <a:lstStyle/>
        <a:p>
          <a:endParaRPr lang="en-US"/>
        </a:p>
      </dgm:t>
    </dgm:pt>
  </dgm:ptLst>
  <dgm:cxnLst>
    <dgm:cxn modelId="{E419831A-4F8C-4BDE-94B1-F738C2217A66}" type="presOf" srcId="{C4A69857-B132-40FB-AD9E-4E05E74EFD3E}" destId="{975CD18A-A443-4751-B2EC-A1D596867CDA}" srcOrd="0" destOrd="0" presId="urn:microsoft.com/office/officeart/2005/8/layout/lProcess2"/>
    <dgm:cxn modelId="{93B860D7-4C07-4DC6-8F76-241E6F25E54A}" type="presOf" srcId="{6F33AA30-92AE-4B42-BD8C-AC41893EDF47}" destId="{2267FDC7-3EBB-4460-8237-A1758084A60A}" srcOrd="0" destOrd="0" presId="urn:microsoft.com/office/officeart/2005/8/layout/lProcess2"/>
    <dgm:cxn modelId="{FC2DF895-F036-4C3C-A205-5A501735828D}" type="presOf" srcId="{C4A69857-B132-40FB-AD9E-4E05E74EFD3E}" destId="{63B67301-7764-4769-8CEC-09EC1EDCDD96}" srcOrd="1" destOrd="0" presId="urn:microsoft.com/office/officeart/2005/8/layout/lProcess2"/>
    <dgm:cxn modelId="{C1FD6D37-21FB-412F-A82A-6D9A1C518267}" type="presOf" srcId="{8FBED95B-9FD2-4FC4-BE6A-D021A5E0D0F6}" destId="{8C44225B-0168-4804-B3C9-45C4214179FB}" srcOrd="1" destOrd="0" presId="urn:microsoft.com/office/officeart/2005/8/layout/lProcess2"/>
    <dgm:cxn modelId="{56765406-A87F-46D5-8CCA-C39B35FA8D51}" type="presOf" srcId="{81E0E304-A3AA-44CF-90B0-2A45D1A56536}" destId="{DE09EE50-8A2D-47F2-AD6F-259AA629FD2F}" srcOrd="0" destOrd="0" presId="urn:microsoft.com/office/officeart/2005/8/layout/lProcess2"/>
    <dgm:cxn modelId="{A7AE04D6-731C-4F50-8073-C05DE17D09C5}" type="presOf" srcId="{903AFB66-83E7-4429-A927-37614C6D0BF7}" destId="{087F51D9-7A1C-4663-8B09-B484DFC6D3F4}" srcOrd="0" destOrd="0" presId="urn:microsoft.com/office/officeart/2005/8/layout/lProcess2"/>
    <dgm:cxn modelId="{141C6836-A2F6-4227-892D-487A925EA77D}" srcId="{C4A69857-B132-40FB-AD9E-4E05E74EFD3E}" destId="{E346C9CD-4CDE-40E1-9610-F430ABA43093}" srcOrd="2" destOrd="0" parTransId="{A384096D-332E-4B35-9A35-A4667929774F}" sibTransId="{13541E2C-D773-499D-AC1F-8D1DC827D324}"/>
    <dgm:cxn modelId="{AEDBD9B0-E7A8-4D6E-A2AD-EC59DD82B292}" type="presOf" srcId="{48659E15-71DB-4AD0-B867-E09021F352B9}" destId="{B290AC74-861D-4AE5-B744-06F094463136}" srcOrd="0" destOrd="0" presId="urn:microsoft.com/office/officeart/2005/8/layout/lProcess2"/>
    <dgm:cxn modelId="{E7B28C60-47FF-45F5-A218-5F45500F9D5A}" srcId="{6F33AA30-92AE-4B42-BD8C-AC41893EDF47}" destId="{8FBED95B-9FD2-4FC4-BE6A-D021A5E0D0F6}" srcOrd="1" destOrd="0" parTransId="{95F595F4-7D50-4250-BECB-A12B9AD8A762}" sibTransId="{DA4C2985-22FF-47C6-9E20-A21573ABE5CB}"/>
    <dgm:cxn modelId="{DE092020-B3CD-4594-9BFF-C9BB05A26DA2}" srcId="{8FBED95B-9FD2-4FC4-BE6A-D021A5E0D0F6}" destId="{48659E15-71DB-4AD0-B867-E09021F352B9}" srcOrd="0" destOrd="0" parTransId="{AF5C710B-57BA-4396-B1D8-B0F3558DC59D}" sibTransId="{8ED0E237-BA94-4696-B216-62E6C13C5765}"/>
    <dgm:cxn modelId="{403A04FA-4281-40DA-A643-DF5DC6A3F937}" type="presOf" srcId="{8FBED95B-9FD2-4FC4-BE6A-D021A5E0D0F6}" destId="{A24FE195-9C33-4AD8-9335-5CD47DC46F54}" srcOrd="0" destOrd="0" presId="urn:microsoft.com/office/officeart/2005/8/layout/lProcess2"/>
    <dgm:cxn modelId="{2E13DC95-24A8-4E2D-941C-F24E3317C018}" type="presOf" srcId="{E8E71770-C7ED-4F7D-9852-9E2F33AB778B}" destId="{81DD425D-AE32-4929-84C4-70EEAE4D1004}" srcOrd="0" destOrd="0" presId="urn:microsoft.com/office/officeart/2005/8/layout/lProcess2"/>
    <dgm:cxn modelId="{CE5DF28C-F178-4947-A295-8016B6EDB150}" srcId="{8FBED95B-9FD2-4FC4-BE6A-D021A5E0D0F6}" destId="{E8E71770-C7ED-4F7D-9852-9E2F33AB778B}" srcOrd="2" destOrd="0" parTransId="{33D3F484-C14E-44AC-98A9-E41874AA5B34}" sibTransId="{14429DE2-C760-4435-8EFC-BD9614D6CF8A}"/>
    <dgm:cxn modelId="{0500BDE4-5047-4FF3-9B66-656C7CA46D27}" type="presOf" srcId="{391EA9C7-2165-4956-AF9A-BE48D0D84860}" destId="{48B407D7-FE06-4755-9E33-D1C00E3666CE}" srcOrd="0" destOrd="0" presId="urn:microsoft.com/office/officeart/2005/8/layout/lProcess2"/>
    <dgm:cxn modelId="{9442E5AA-356E-4E0A-8E7F-8F1905CD8168}" srcId="{C4A69857-B132-40FB-AD9E-4E05E74EFD3E}" destId="{81E0E304-A3AA-44CF-90B0-2A45D1A56536}" srcOrd="0" destOrd="0" parTransId="{E6733F35-B675-4DD3-9D50-0415648C479F}" sibTransId="{8FD32BA3-3A0A-4D06-8C8E-73BB32CC92C7}"/>
    <dgm:cxn modelId="{CD64A59B-8912-4934-80AF-5E5A95E4AD49}" type="presOf" srcId="{E346C9CD-4CDE-40E1-9610-F430ABA43093}" destId="{200AB78B-3FBB-44DF-8396-694D4E883085}" srcOrd="0" destOrd="0" presId="urn:microsoft.com/office/officeart/2005/8/layout/lProcess2"/>
    <dgm:cxn modelId="{544F0C72-9089-4BBD-A0F2-FC7EC248C9DD}" srcId="{6F33AA30-92AE-4B42-BD8C-AC41893EDF47}" destId="{C4A69857-B132-40FB-AD9E-4E05E74EFD3E}" srcOrd="0" destOrd="0" parTransId="{B1BA8001-147C-4CE3-88BE-E3E4ADC5EE0C}" sibTransId="{F8C0D99D-2CD4-44A7-9F75-5411E811377C}"/>
    <dgm:cxn modelId="{2DEEFD89-8962-4465-B21E-AB937B557E22}" srcId="{C4A69857-B132-40FB-AD9E-4E05E74EFD3E}" destId="{903AFB66-83E7-4429-A927-37614C6D0BF7}" srcOrd="1" destOrd="0" parTransId="{931C33D9-8263-43EB-B6FD-BB5FFDFBA68B}" sibTransId="{138891BA-17ED-424E-AFF4-E920B1571C02}"/>
    <dgm:cxn modelId="{ED350A93-22F9-47AE-9287-A663D71101A5}" srcId="{8FBED95B-9FD2-4FC4-BE6A-D021A5E0D0F6}" destId="{391EA9C7-2165-4956-AF9A-BE48D0D84860}" srcOrd="1" destOrd="0" parTransId="{E92DBA2C-1BD7-484E-B2FA-5344A0EAF61B}" sibTransId="{1D8070A2-72A9-4AC7-867B-6E8538DEDD2E}"/>
    <dgm:cxn modelId="{6DDEB168-D1D2-401F-AFE7-EF79DE5D29E4}" type="presParOf" srcId="{2267FDC7-3EBB-4460-8237-A1758084A60A}" destId="{E6E5BB1E-7165-427B-B8FA-906AF3E8CEA2}" srcOrd="0" destOrd="0" presId="urn:microsoft.com/office/officeart/2005/8/layout/lProcess2"/>
    <dgm:cxn modelId="{D1914040-D239-4BDE-B61E-F3DDA123AE71}" type="presParOf" srcId="{E6E5BB1E-7165-427B-B8FA-906AF3E8CEA2}" destId="{975CD18A-A443-4751-B2EC-A1D596867CDA}" srcOrd="0" destOrd="0" presId="urn:microsoft.com/office/officeart/2005/8/layout/lProcess2"/>
    <dgm:cxn modelId="{F1168C17-AED9-4337-AABA-ECF28C2EFCA7}" type="presParOf" srcId="{E6E5BB1E-7165-427B-B8FA-906AF3E8CEA2}" destId="{63B67301-7764-4769-8CEC-09EC1EDCDD96}" srcOrd="1" destOrd="0" presId="urn:microsoft.com/office/officeart/2005/8/layout/lProcess2"/>
    <dgm:cxn modelId="{A9B9232E-CCDC-489C-AF2B-8BFC3D4E5FF9}" type="presParOf" srcId="{E6E5BB1E-7165-427B-B8FA-906AF3E8CEA2}" destId="{E8649925-9352-4D0A-B42A-690027AF75F6}" srcOrd="2" destOrd="0" presId="urn:microsoft.com/office/officeart/2005/8/layout/lProcess2"/>
    <dgm:cxn modelId="{DE17D2BA-6E21-490C-8815-5B37798BAFD0}" type="presParOf" srcId="{E8649925-9352-4D0A-B42A-690027AF75F6}" destId="{9B31240F-FFAD-4124-B3D1-ED37C5610D5E}" srcOrd="0" destOrd="0" presId="urn:microsoft.com/office/officeart/2005/8/layout/lProcess2"/>
    <dgm:cxn modelId="{8F43D156-48CE-4614-B826-E47E57D687DC}" type="presParOf" srcId="{9B31240F-FFAD-4124-B3D1-ED37C5610D5E}" destId="{DE09EE50-8A2D-47F2-AD6F-259AA629FD2F}" srcOrd="0" destOrd="0" presId="urn:microsoft.com/office/officeart/2005/8/layout/lProcess2"/>
    <dgm:cxn modelId="{4FA05379-5ACB-4393-9F98-01F284ED29AB}" type="presParOf" srcId="{9B31240F-FFAD-4124-B3D1-ED37C5610D5E}" destId="{A45C28C0-A329-4F6B-A457-33B301A0695D}" srcOrd="1" destOrd="0" presId="urn:microsoft.com/office/officeart/2005/8/layout/lProcess2"/>
    <dgm:cxn modelId="{9806A806-CDC3-4055-9B36-EC3AEEB84C9A}" type="presParOf" srcId="{9B31240F-FFAD-4124-B3D1-ED37C5610D5E}" destId="{087F51D9-7A1C-4663-8B09-B484DFC6D3F4}" srcOrd="2" destOrd="0" presId="urn:microsoft.com/office/officeart/2005/8/layout/lProcess2"/>
    <dgm:cxn modelId="{685B15B8-CE56-4902-BFD4-7BB6A0718B94}" type="presParOf" srcId="{9B31240F-FFAD-4124-B3D1-ED37C5610D5E}" destId="{F7862A2C-16ED-44FA-8C7A-D5DDDB9212E9}" srcOrd="3" destOrd="0" presId="urn:microsoft.com/office/officeart/2005/8/layout/lProcess2"/>
    <dgm:cxn modelId="{0A63EC60-39DB-4116-A562-6A48FA03D929}" type="presParOf" srcId="{9B31240F-FFAD-4124-B3D1-ED37C5610D5E}" destId="{200AB78B-3FBB-44DF-8396-694D4E883085}" srcOrd="4" destOrd="0" presId="urn:microsoft.com/office/officeart/2005/8/layout/lProcess2"/>
    <dgm:cxn modelId="{0D0D3A05-476A-44A2-8A13-9A53CC381E5D}" type="presParOf" srcId="{2267FDC7-3EBB-4460-8237-A1758084A60A}" destId="{E92B318A-B499-4E27-9688-5825B8A17F7C}" srcOrd="1" destOrd="0" presId="urn:microsoft.com/office/officeart/2005/8/layout/lProcess2"/>
    <dgm:cxn modelId="{A626680B-CDF1-436C-848F-168461B0A04E}" type="presParOf" srcId="{2267FDC7-3EBB-4460-8237-A1758084A60A}" destId="{DF6F6607-5D55-4606-9423-A1B48A2BA055}" srcOrd="2" destOrd="0" presId="urn:microsoft.com/office/officeart/2005/8/layout/lProcess2"/>
    <dgm:cxn modelId="{F51961B4-DCAC-4242-BD75-ADBEE11E6A05}" type="presParOf" srcId="{DF6F6607-5D55-4606-9423-A1B48A2BA055}" destId="{A24FE195-9C33-4AD8-9335-5CD47DC46F54}" srcOrd="0" destOrd="0" presId="urn:microsoft.com/office/officeart/2005/8/layout/lProcess2"/>
    <dgm:cxn modelId="{4A77A162-768E-49F7-953A-6010EF786866}" type="presParOf" srcId="{DF6F6607-5D55-4606-9423-A1B48A2BA055}" destId="{8C44225B-0168-4804-B3C9-45C4214179FB}" srcOrd="1" destOrd="0" presId="urn:microsoft.com/office/officeart/2005/8/layout/lProcess2"/>
    <dgm:cxn modelId="{55EA1460-DA5A-4DD4-8F7C-251A319A7065}" type="presParOf" srcId="{DF6F6607-5D55-4606-9423-A1B48A2BA055}" destId="{95F0EBBA-7DF8-45C3-B055-99564225438B}" srcOrd="2" destOrd="0" presId="urn:microsoft.com/office/officeart/2005/8/layout/lProcess2"/>
    <dgm:cxn modelId="{05363E7A-CF30-4F38-86C6-FE126077AF29}" type="presParOf" srcId="{95F0EBBA-7DF8-45C3-B055-99564225438B}" destId="{68A97DF9-3463-4A08-A200-F3AB34575EC6}" srcOrd="0" destOrd="0" presId="urn:microsoft.com/office/officeart/2005/8/layout/lProcess2"/>
    <dgm:cxn modelId="{A2886315-666E-47E0-B2DB-D342A3FAD0FE}" type="presParOf" srcId="{68A97DF9-3463-4A08-A200-F3AB34575EC6}" destId="{B290AC74-861D-4AE5-B744-06F094463136}" srcOrd="0" destOrd="0" presId="urn:microsoft.com/office/officeart/2005/8/layout/lProcess2"/>
    <dgm:cxn modelId="{E6F8131D-A091-4B85-B79B-7C3C12FAA2E4}" type="presParOf" srcId="{68A97DF9-3463-4A08-A200-F3AB34575EC6}" destId="{7748615C-1D33-4404-9647-720611CE67E6}" srcOrd="1" destOrd="0" presId="urn:microsoft.com/office/officeart/2005/8/layout/lProcess2"/>
    <dgm:cxn modelId="{913BC9E3-0911-4511-917D-6260B19AD195}" type="presParOf" srcId="{68A97DF9-3463-4A08-A200-F3AB34575EC6}" destId="{48B407D7-FE06-4755-9E33-D1C00E3666CE}" srcOrd="2" destOrd="0" presId="urn:microsoft.com/office/officeart/2005/8/layout/lProcess2"/>
    <dgm:cxn modelId="{D27D315F-6B20-4278-820C-2F570095F505}" type="presParOf" srcId="{68A97DF9-3463-4A08-A200-F3AB34575EC6}" destId="{338115CA-34FE-4A46-8B23-1653D448D2FE}" srcOrd="3" destOrd="0" presId="urn:microsoft.com/office/officeart/2005/8/layout/lProcess2"/>
    <dgm:cxn modelId="{73D19F32-C169-453B-AB44-0DA9B591BA87}" type="presParOf" srcId="{68A97DF9-3463-4A08-A200-F3AB34575EC6}" destId="{81DD425D-AE32-4929-84C4-70EEAE4D1004}" srcOrd="4" destOrd="0" presId="urn:microsoft.com/office/officeart/2005/8/layout/lProcess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B4BDA9C6-FFBA-486A-BDE7-B13912D08D1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19582D1A-35DF-4F4E-9AFD-1BB5EAA1D738}">
      <dgm:prSet custT="1"/>
      <dgm:spPr>
        <a:solidFill>
          <a:srgbClr val="002060"/>
        </a:solidFill>
      </dgm:spPr>
      <dgm:t>
        <a:bodyPr/>
        <a:lstStyle/>
        <a:p>
          <a:pPr rtl="1"/>
          <a:r>
            <a:rPr lang="fa-IR" sz="4000" dirty="0" smtClean="0">
              <a:cs typeface="B Zar" pitchFamily="2" charset="-78"/>
            </a:rPr>
            <a:t>ترتیب اعمال پرداخت‌ها</a:t>
          </a:r>
          <a:endParaRPr lang="en-US" sz="4000" dirty="0" smtClean="0">
            <a:cs typeface="B Zar" pitchFamily="2" charset="-78"/>
          </a:endParaRPr>
        </a:p>
      </dgm:t>
    </dgm:pt>
    <dgm:pt modelId="{4CF3A0A0-B886-4B54-9C76-94D3E2DD33CA}" type="parTrans" cxnId="{7860C553-CCDA-4BB7-A7B3-337372DB1923}">
      <dgm:prSet/>
      <dgm:spPr/>
      <dgm:t>
        <a:bodyPr/>
        <a:lstStyle/>
        <a:p>
          <a:endParaRPr lang="en-US">
            <a:cs typeface="B Zar" pitchFamily="2" charset="-78"/>
          </a:endParaRPr>
        </a:p>
      </dgm:t>
    </dgm:pt>
    <dgm:pt modelId="{89A8AC9D-64C0-466D-B834-F1A05ABC6A39}" type="sibTrans" cxnId="{7860C553-CCDA-4BB7-A7B3-337372DB1923}">
      <dgm:prSet/>
      <dgm:spPr/>
      <dgm:t>
        <a:bodyPr/>
        <a:lstStyle/>
        <a:p>
          <a:endParaRPr lang="en-US">
            <a:cs typeface="B Zar" pitchFamily="2" charset="-78"/>
          </a:endParaRPr>
        </a:p>
      </dgm:t>
    </dgm:pt>
    <dgm:pt modelId="{B87951C0-1C88-4136-BF96-FE486F49082A}">
      <dgm:prSet/>
      <dgm:spPr>
        <a:solidFill>
          <a:srgbClr val="0070C0">
            <a:alpha val="90000"/>
          </a:srgbClr>
        </a:solidFill>
      </dgm:spPr>
      <dgm:t>
        <a:bodyPr/>
        <a:lstStyle/>
        <a:p>
          <a:pPr rtl="1"/>
          <a:r>
            <a:rPr lang="fa-IR" dirty="0" smtClean="0">
              <a:cs typeface="B Zar" pitchFamily="2" charset="-78"/>
            </a:rPr>
            <a:t>وام‌دهنده ابتدا جرایم و هزینه‌ها را لحاظ می‌کند، سپس بهره و در نهایت اصل وام را .</a:t>
          </a:r>
          <a:endParaRPr lang="en-US" dirty="0">
            <a:cs typeface="B Zar" pitchFamily="2" charset="-78"/>
          </a:endParaRPr>
        </a:p>
      </dgm:t>
    </dgm:pt>
    <dgm:pt modelId="{3B554F0D-238E-4F42-BBD8-C6DFB1DD72E8}" type="parTrans" cxnId="{0CBD0BE5-C240-4E32-87E3-D77FBF9EA68F}">
      <dgm:prSet/>
      <dgm:spPr/>
      <dgm:t>
        <a:bodyPr/>
        <a:lstStyle/>
        <a:p>
          <a:endParaRPr lang="en-US">
            <a:cs typeface="B Zar" pitchFamily="2" charset="-78"/>
          </a:endParaRPr>
        </a:p>
      </dgm:t>
    </dgm:pt>
    <dgm:pt modelId="{B388B7C1-2166-491E-A2AD-E8D0C95A7AC0}" type="sibTrans" cxnId="{0CBD0BE5-C240-4E32-87E3-D77FBF9EA68F}">
      <dgm:prSet/>
      <dgm:spPr/>
      <dgm:t>
        <a:bodyPr/>
        <a:lstStyle/>
        <a:p>
          <a:endParaRPr lang="en-US">
            <a:cs typeface="B Zar" pitchFamily="2" charset="-78"/>
          </a:endParaRPr>
        </a:p>
      </dgm:t>
    </dgm:pt>
    <dgm:pt modelId="{0F464F90-9B1D-4028-AB9E-133BAF4674FF}">
      <dgm:prSet custT="1"/>
      <dgm:spPr>
        <a:solidFill>
          <a:srgbClr val="002060"/>
        </a:solidFill>
      </dgm:spPr>
      <dgm:t>
        <a:bodyPr/>
        <a:lstStyle/>
        <a:p>
          <a:pPr rtl="1"/>
          <a:r>
            <a:rPr lang="fa-IR" sz="3500" dirty="0" smtClean="0">
              <a:cs typeface="B Zar" pitchFamily="2" charset="-78"/>
            </a:rPr>
            <a:t>تعهد تضامنی</a:t>
          </a:r>
          <a:endParaRPr lang="en-US" sz="3500" dirty="0" smtClean="0">
            <a:cs typeface="B Zar" pitchFamily="2" charset="-78"/>
          </a:endParaRPr>
        </a:p>
      </dgm:t>
    </dgm:pt>
    <dgm:pt modelId="{BCC67281-8776-41E5-AC69-2695889FC51A}" type="parTrans" cxnId="{A45C150D-011C-42E2-9336-070DFB335442}">
      <dgm:prSet/>
      <dgm:spPr/>
      <dgm:t>
        <a:bodyPr/>
        <a:lstStyle/>
        <a:p>
          <a:endParaRPr lang="en-US">
            <a:cs typeface="B Zar" pitchFamily="2" charset="-78"/>
          </a:endParaRPr>
        </a:p>
      </dgm:t>
    </dgm:pt>
    <dgm:pt modelId="{58E484D5-4F45-4D31-9955-4312E3C6DC5C}" type="sibTrans" cxnId="{A45C150D-011C-42E2-9336-070DFB335442}">
      <dgm:prSet/>
      <dgm:spPr/>
      <dgm:t>
        <a:bodyPr/>
        <a:lstStyle/>
        <a:p>
          <a:endParaRPr lang="en-US">
            <a:cs typeface="B Zar" pitchFamily="2" charset="-78"/>
          </a:endParaRPr>
        </a:p>
      </dgm:t>
    </dgm:pt>
    <dgm:pt modelId="{C2E871AE-5B44-414E-AC69-9F1AB7E6B521}">
      <dgm:prSet/>
      <dgm:spPr>
        <a:solidFill>
          <a:srgbClr val="0070C0">
            <a:alpha val="90000"/>
          </a:srgbClr>
        </a:solidFill>
      </dgm:spPr>
      <dgm:t>
        <a:bodyPr/>
        <a:lstStyle/>
        <a:p>
          <a:pPr rtl="1"/>
          <a:r>
            <a:rPr lang="fa-IR" dirty="0" smtClean="0">
              <a:cs typeface="B Zar" pitchFamily="2" charset="-78"/>
            </a:rPr>
            <a:t>اشخاصی  که قرارداد وام را امضا می‌کنند، متضامناً نسبت به کل وام رهنی متعهدند.</a:t>
          </a:r>
          <a:endParaRPr lang="en-US" dirty="0">
            <a:cs typeface="B Zar" pitchFamily="2" charset="-78"/>
          </a:endParaRPr>
        </a:p>
      </dgm:t>
    </dgm:pt>
    <dgm:pt modelId="{3BB18224-8DFF-46F2-9F9D-E87A0235D537}" type="parTrans" cxnId="{4717621B-8F56-46AD-A631-8B26276128D6}">
      <dgm:prSet/>
      <dgm:spPr/>
      <dgm:t>
        <a:bodyPr/>
        <a:lstStyle/>
        <a:p>
          <a:endParaRPr lang="en-US">
            <a:cs typeface="B Zar" pitchFamily="2" charset="-78"/>
          </a:endParaRPr>
        </a:p>
      </dgm:t>
    </dgm:pt>
    <dgm:pt modelId="{0608D785-A207-44F8-B7D7-1A010F033B08}" type="sibTrans" cxnId="{4717621B-8F56-46AD-A631-8B26276128D6}">
      <dgm:prSet/>
      <dgm:spPr/>
      <dgm:t>
        <a:bodyPr/>
        <a:lstStyle/>
        <a:p>
          <a:endParaRPr lang="en-US">
            <a:cs typeface="B Zar" pitchFamily="2" charset="-78"/>
          </a:endParaRPr>
        </a:p>
      </dgm:t>
    </dgm:pt>
    <dgm:pt modelId="{9A3DE603-FCA2-44B4-BC7F-07BD61369041}" type="pres">
      <dgm:prSet presAssocID="{B4BDA9C6-FFBA-486A-BDE7-B13912D08D1B}" presName="Name0" presStyleCnt="0">
        <dgm:presLayoutVars>
          <dgm:dir/>
          <dgm:animLvl val="lvl"/>
          <dgm:resizeHandles val="exact"/>
        </dgm:presLayoutVars>
      </dgm:prSet>
      <dgm:spPr/>
      <dgm:t>
        <a:bodyPr/>
        <a:lstStyle/>
        <a:p>
          <a:endParaRPr lang="en-US"/>
        </a:p>
      </dgm:t>
    </dgm:pt>
    <dgm:pt modelId="{DB083E40-7013-4E65-9BB3-142AA1A12BE6}" type="pres">
      <dgm:prSet presAssocID="{19582D1A-35DF-4F4E-9AFD-1BB5EAA1D738}" presName="linNode" presStyleCnt="0"/>
      <dgm:spPr/>
    </dgm:pt>
    <dgm:pt modelId="{4BB51563-BE41-49C5-AE2E-FD01CC4F9265}" type="pres">
      <dgm:prSet presAssocID="{19582D1A-35DF-4F4E-9AFD-1BB5EAA1D738}" presName="parentText" presStyleLbl="node1" presStyleIdx="0" presStyleCnt="2">
        <dgm:presLayoutVars>
          <dgm:chMax val="1"/>
          <dgm:bulletEnabled val="1"/>
        </dgm:presLayoutVars>
      </dgm:prSet>
      <dgm:spPr/>
      <dgm:t>
        <a:bodyPr/>
        <a:lstStyle/>
        <a:p>
          <a:endParaRPr lang="en-US"/>
        </a:p>
      </dgm:t>
    </dgm:pt>
    <dgm:pt modelId="{F1959856-4E6B-404E-A972-E9BE794E4B94}" type="pres">
      <dgm:prSet presAssocID="{19582D1A-35DF-4F4E-9AFD-1BB5EAA1D738}" presName="descendantText" presStyleLbl="alignAccFollowNode1" presStyleIdx="0" presStyleCnt="2">
        <dgm:presLayoutVars>
          <dgm:bulletEnabled val="1"/>
        </dgm:presLayoutVars>
      </dgm:prSet>
      <dgm:spPr/>
      <dgm:t>
        <a:bodyPr/>
        <a:lstStyle/>
        <a:p>
          <a:endParaRPr lang="en-US"/>
        </a:p>
      </dgm:t>
    </dgm:pt>
    <dgm:pt modelId="{10E9649D-E173-4748-BD36-C26C81C97EB6}" type="pres">
      <dgm:prSet presAssocID="{89A8AC9D-64C0-466D-B834-F1A05ABC6A39}" presName="sp" presStyleCnt="0"/>
      <dgm:spPr/>
    </dgm:pt>
    <dgm:pt modelId="{81933A7F-37E2-4DE4-A43F-F84D140D3567}" type="pres">
      <dgm:prSet presAssocID="{0F464F90-9B1D-4028-AB9E-133BAF4674FF}" presName="linNode" presStyleCnt="0"/>
      <dgm:spPr/>
    </dgm:pt>
    <dgm:pt modelId="{1D8DC013-CF57-44E3-97A0-502016059AA6}" type="pres">
      <dgm:prSet presAssocID="{0F464F90-9B1D-4028-AB9E-133BAF4674FF}" presName="parentText" presStyleLbl="node1" presStyleIdx="1" presStyleCnt="2">
        <dgm:presLayoutVars>
          <dgm:chMax val="1"/>
          <dgm:bulletEnabled val="1"/>
        </dgm:presLayoutVars>
      </dgm:prSet>
      <dgm:spPr/>
      <dgm:t>
        <a:bodyPr/>
        <a:lstStyle/>
        <a:p>
          <a:endParaRPr lang="en-US"/>
        </a:p>
      </dgm:t>
    </dgm:pt>
    <dgm:pt modelId="{6440722A-AA9A-4BF2-BA65-B9CA912F9DFF}" type="pres">
      <dgm:prSet presAssocID="{0F464F90-9B1D-4028-AB9E-133BAF4674FF}" presName="descendantText" presStyleLbl="alignAccFollowNode1" presStyleIdx="1" presStyleCnt="2">
        <dgm:presLayoutVars>
          <dgm:bulletEnabled val="1"/>
        </dgm:presLayoutVars>
      </dgm:prSet>
      <dgm:spPr/>
      <dgm:t>
        <a:bodyPr/>
        <a:lstStyle/>
        <a:p>
          <a:endParaRPr lang="en-US"/>
        </a:p>
      </dgm:t>
    </dgm:pt>
  </dgm:ptLst>
  <dgm:cxnLst>
    <dgm:cxn modelId="{4717621B-8F56-46AD-A631-8B26276128D6}" srcId="{0F464F90-9B1D-4028-AB9E-133BAF4674FF}" destId="{C2E871AE-5B44-414E-AC69-9F1AB7E6B521}" srcOrd="0" destOrd="0" parTransId="{3BB18224-8DFF-46F2-9F9D-E87A0235D537}" sibTransId="{0608D785-A207-44F8-B7D7-1A010F033B08}"/>
    <dgm:cxn modelId="{0CBD0BE5-C240-4E32-87E3-D77FBF9EA68F}" srcId="{19582D1A-35DF-4F4E-9AFD-1BB5EAA1D738}" destId="{B87951C0-1C88-4136-BF96-FE486F49082A}" srcOrd="0" destOrd="0" parTransId="{3B554F0D-238E-4F42-BBD8-C6DFB1DD72E8}" sibTransId="{B388B7C1-2166-491E-A2AD-E8D0C95A7AC0}"/>
    <dgm:cxn modelId="{512D9704-F75B-41D6-B5AF-9D4B9B8BB31C}" type="presOf" srcId="{19582D1A-35DF-4F4E-9AFD-1BB5EAA1D738}" destId="{4BB51563-BE41-49C5-AE2E-FD01CC4F9265}" srcOrd="0" destOrd="0" presId="urn:microsoft.com/office/officeart/2005/8/layout/vList5"/>
    <dgm:cxn modelId="{5D789B48-799C-41D5-8281-1A019DD2DF77}" type="presOf" srcId="{C2E871AE-5B44-414E-AC69-9F1AB7E6B521}" destId="{6440722A-AA9A-4BF2-BA65-B9CA912F9DFF}" srcOrd="0" destOrd="0" presId="urn:microsoft.com/office/officeart/2005/8/layout/vList5"/>
    <dgm:cxn modelId="{A45C150D-011C-42E2-9336-070DFB335442}" srcId="{B4BDA9C6-FFBA-486A-BDE7-B13912D08D1B}" destId="{0F464F90-9B1D-4028-AB9E-133BAF4674FF}" srcOrd="1" destOrd="0" parTransId="{BCC67281-8776-41E5-AC69-2695889FC51A}" sibTransId="{58E484D5-4F45-4D31-9955-4312E3C6DC5C}"/>
    <dgm:cxn modelId="{7860C553-CCDA-4BB7-A7B3-337372DB1923}" srcId="{B4BDA9C6-FFBA-486A-BDE7-B13912D08D1B}" destId="{19582D1A-35DF-4F4E-9AFD-1BB5EAA1D738}" srcOrd="0" destOrd="0" parTransId="{4CF3A0A0-B886-4B54-9C76-94D3E2DD33CA}" sibTransId="{89A8AC9D-64C0-466D-B834-F1A05ABC6A39}"/>
    <dgm:cxn modelId="{909C0485-1696-43F2-A23C-48285CE8E573}" type="presOf" srcId="{B87951C0-1C88-4136-BF96-FE486F49082A}" destId="{F1959856-4E6B-404E-A972-E9BE794E4B94}" srcOrd="0" destOrd="0" presId="urn:microsoft.com/office/officeart/2005/8/layout/vList5"/>
    <dgm:cxn modelId="{6CFDEDE7-F65D-46CA-B798-A0DBF5BD51B6}" type="presOf" srcId="{0F464F90-9B1D-4028-AB9E-133BAF4674FF}" destId="{1D8DC013-CF57-44E3-97A0-502016059AA6}" srcOrd="0" destOrd="0" presId="urn:microsoft.com/office/officeart/2005/8/layout/vList5"/>
    <dgm:cxn modelId="{8F94485C-79E9-4724-8109-5A065C1ABA09}" type="presOf" srcId="{B4BDA9C6-FFBA-486A-BDE7-B13912D08D1B}" destId="{9A3DE603-FCA2-44B4-BC7F-07BD61369041}" srcOrd="0" destOrd="0" presId="urn:microsoft.com/office/officeart/2005/8/layout/vList5"/>
    <dgm:cxn modelId="{AD709B5D-EB2F-4D1A-A308-8F03ADF459DD}" type="presParOf" srcId="{9A3DE603-FCA2-44B4-BC7F-07BD61369041}" destId="{DB083E40-7013-4E65-9BB3-142AA1A12BE6}" srcOrd="0" destOrd="0" presId="urn:microsoft.com/office/officeart/2005/8/layout/vList5"/>
    <dgm:cxn modelId="{58A1C8B3-D3D7-4392-886B-91265FEB3A62}" type="presParOf" srcId="{DB083E40-7013-4E65-9BB3-142AA1A12BE6}" destId="{4BB51563-BE41-49C5-AE2E-FD01CC4F9265}" srcOrd="0" destOrd="0" presId="urn:microsoft.com/office/officeart/2005/8/layout/vList5"/>
    <dgm:cxn modelId="{BCB99606-3099-42D7-88AE-B772726B3A68}" type="presParOf" srcId="{DB083E40-7013-4E65-9BB3-142AA1A12BE6}" destId="{F1959856-4E6B-404E-A972-E9BE794E4B94}" srcOrd="1" destOrd="0" presId="urn:microsoft.com/office/officeart/2005/8/layout/vList5"/>
    <dgm:cxn modelId="{AFC89E83-19E6-4347-87F4-3818484A8B03}" type="presParOf" srcId="{9A3DE603-FCA2-44B4-BC7F-07BD61369041}" destId="{10E9649D-E173-4748-BD36-C26C81C97EB6}" srcOrd="1" destOrd="0" presId="urn:microsoft.com/office/officeart/2005/8/layout/vList5"/>
    <dgm:cxn modelId="{660DB968-98B3-4261-A672-65394F3592F9}" type="presParOf" srcId="{9A3DE603-FCA2-44B4-BC7F-07BD61369041}" destId="{81933A7F-37E2-4DE4-A43F-F84D140D3567}" srcOrd="2" destOrd="0" presId="urn:microsoft.com/office/officeart/2005/8/layout/vList5"/>
    <dgm:cxn modelId="{D4BE9F25-32AE-4C1B-A79D-9F54A55F4F12}" type="presParOf" srcId="{81933A7F-37E2-4DE4-A43F-F84D140D3567}" destId="{1D8DC013-CF57-44E3-97A0-502016059AA6}" srcOrd="0" destOrd="0" presId="urn:microsoft.com/office/officeart/2005/8/layout/vList5"/>
    <dgm:cxn modelId="{E0B426FD-0F0B-43AE-873B-9B5E40AA7B49}" type="presParOf" srcId="{81933A7F-37E2-4DE4-A43F-F84D140D3567}" destId="{6440722A-AA9A-4BF2-BA65-B9CA912F9DF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B4BDA9C6-FFBA-486A-BDE7-B13912D08D1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19582D1A-35DF-4F4E-9AFD-1BB5EAA1D738}">
      <dgm:prSet custT="1"/>
      <dgm:spPr>
        <a:solidFill>
          <a:srgbClr val="002060"/>
        </a:solidFill>
      </dgm:spPr>
      <dgm:t>
        <a:bodyPr/>
        <a:lstStyle/>
        <a:p>
          <a:pPr rtl="1"/>
          <a:r>
            <a:rPr lang="fa-IR" sz="3200" dirty="0" smtClean="0">
              <a:cs typeface="B Zar" pitchFamily="2" charset="-78"/>
            </a:rPr>
            <a:t>تعمیر ملک</a:t>
          </a:r>
          <a:endParaRPr lang="en-US" sz="2800" dirty="0" smtClean="0">
            <a:cs typeface="B Zar" pitchFamily="2" charset="-78"/>
          </a:endParaRPr>
        </a:p>
      </dgm:t>
    </dgm:pt>
    <dgm:pt modelId="{4CF3A0A0-B886-4B54-9C76-94D3E2DD33CA}" type="parTrans" cxnId="{7860C553-CCDA-4BB7-A7B3-337372DB1923}">
      <dgm:prSet/>
      <dgm:spPr/>
      <dgm:t>
        <a:bodyPr/>
        <a:lstStyle/>
        <a:p>
          <a:endParaRPr lang="en-US">
            <a:cs typeface="B Zar" pitchFamily="2" charset="-78"/>
          </a:endParaRPr>
        </a:p>
      </dgm:t>
    </dgm:pt>
    <dgm:pt modelId="{89A8AC9D-64C0-466D-B834-F1A05ABC6A39}" type="sibTrans" cxnId="{7860C553-CCDA-4BB7-A7B3-337372DB1923}">
      <dgm:prSet/>
      <dgm:spPr/>
      <dgm:t>
        <a:bodyPr/>
        <a:lstStyle/>
        <a:p>
          <a:endParaRPr lang="en-US">
            <a:cs typeface="B Zar" pitchFamily="2" charset="-78"/>
          </a:endParaRPr>
        </a:p>
      </dgm:t>
    </dgm:pt>
    <dgm:pt modelId="{B87951C0-1C88-4136-BF96-FE486F49082A}">
      <dgm:prSet/>
      <dgm:spPr>
        <a:solidFill>
          <a:srgbClr val="0070C0">
            <a:alpha val="90000"/>
          </a:srgbClr>
        </a:solidFill>
      </dgm:spPr>
      <dgm:t>
        <a:bodyPr/>
        <a:lstStyle/>
        <a:p>
          <a:pPr rtl="1"/>
          <a:r>
            <a:rPr lang="fa-IR" dirty="0" smtClean="0">
              <a:cs typeface="B Zar" pitchFamily="2" charset="-78"/>
            </a:rPr>
            <a:t>وام‌گیرنده باید ملک را در سطح رضایت‌بخشی تعمیر و نگهداری (</a:t>
          </a:r>
          <a:r>
            <a:rPr lang="en-US" dirty="0" smtClean="0">
              <a:latin typeface="Times New Roman" pitchFamily="18" charset="0"/>
              <a:cs typeface="Times New Roman" pitchFamily="18" charset="0"/>
            </a:rPr>
            <a:t>good repair</a:t>
          </a:r>
          <a:r>
            <a:rPr lang="fa-IR" dirty="0" smtClean="0">
              <a:cs typeface="B Zar" pitchFamily="2" charset="-78"/>
            </a:rPr>
            <a:t>) نماید.</a:t>
          </a:r>
          <a:endParaRPr lang="en-US" dirty="0">
            <a:cs typeface="B Zar" pitchFamily="2" charset="-78"/>
          </a:endParaRPr>
        </a:p>
      </dgm:t>
    </dgm:pt>
    <dgm:pt modelId="{3B554F0D-238E-4F42-BBD8-C6DFB1DD72E8}" type="parTrans" cxnId="{0CBD0BE5-C240-4E32-87E3-D77FBF9EA68F}">
      <dgm:prSet/>
      <dgm:spPr/>
      <dgm:t>
        <a:bodyPr/>
        <a:lstStyle/>
        <a:p>
          <a:endParaRPr lang="en-US">
            <a:cs typeface="B Zar" pitchFamily="2" charset="-78"/>
          </a:endParaRPr>
        </a:p>
      </dgm:t>
    </dgm:pt>
    <dgm:pt modelId="{B388B7C1-2166-491E-A2AD-E8D0C95A7AC0}" type="sibTrans" cxnId="{0CBD0BE5-C240-4E32-87E3-D77FBF9EA68F}">
      <dgm:prSet/>
      <dgm:spPr/>
      <dgm:t>
        <a:bodyPr/>
        <a:lstStyle/>
        <a:p>
          <a:endParaRPr lang="en-US">
            <a:cs typeface="B Zar" pitchFamily="2" charset="-78"/>
          </a:endParaRPr>
        </a:p>
      </dgm:t>
    </dgm:pt>
    <dgm:pt modelId="{0F464F90-9B1D-4028-AB9E-133BAF4674FF}">
      <dgm:prSet custT="1"/>
      <dgm:spPr>
        <a:solidFill>
          <a:srgbClr val="002060"/>
        </a:solidFill>
      </dgm:spPr>
      <dgm:t>
        <a:bodyPr/>
        <a:lstStyle/>
        <a:p>
          <a:pPr rtl="1"/>
          <a:r>
            <a:rPr lang="fa-IR" sz="3500" smtClean="0">
              <a:cs typeface="B Zar" pitchFamily="2" charset="-78"/>
            </a:rPr>
            <a:t>حق بازرسی وام‌دهنده</a:t>
          </a:r>
          <a:endParaRPr lang="en-US" sz="3500" dirty="0" smtClean="0">
            <a:cs typeface="B Zar" pitchFamily="2" charset="-78"/>
          </a:endParaRPr>
        </a:p>
      </dgm:t>
    </dgm:pt>
    <dgm:pt modelId="{BCC67281-8776-41E5-AC69-2695889FC51A}" type="parTrans" cxnId="{A45C150D-011C-42E2-9336-070DFB335442}">
      <dgm:prSet/>
      <dgm:spPr/>
      <dgm:t>
        <a:bodyPr/>
        <a:lstStyle/>
        <a:p>
          <a:endParaRPr lang="en-US">
            <a:cs typeface="B Zar" pitchFamily="2" charset="-78"/>
          </a:endParaRPr>
        </a:p>
      </dgm:t>
    </dgm:pt>
    <dgm:pt modelId="{58E484D5-4F45-4D31-9955-4312E3C6DC5C}" type="sibTrans" cxnId="{A45C150D-011C-42E2-9336-070DFB335442}">
      <dgm:prSet/>
      <dgm:spPr/>
      <dgm:t>
        <a:bodyPr/>
        <a:lstStyle/>
        <a:p>
          <a:endParaRPr lang="en-US">
            <a:cs typeface="B Zar" pitchFamily="2" charset="-78"/>
          </a:endParaRPr>
        </a:p>
      </dgm:t>
    </dgm:pt>
    <dgm:pt modelId="{C2E871AE-5B44-414E-AC69-9F1AB7E6B521}">
      <dgm:prSet/>
      <dgm:spPr>
        <a:solidFill>
          <a:srgbClr val="0070C0">
            <a:alpha val="90000"/>
          </a:srgbClr>
        </a:solidFill>
      </dgm:spPr>
      <dgm:t>
        <a:bodyPr/>
        <a:lstStyle/>
        <a:p>
          <a:pPr rtl="1"/>
          <a:r>
            <a:rPr lang="fa-IR" smtClean="0">
              <a:cs typeface="B Zar" pitchFamily="2" charset="-78"/>
            </a:rPr>
            <a:t>وام‌دهنده حق دارد با اطلاع قبلی وارد ملک شود و بررسی کند که آیا وام‌گیرنده وظایف خود را در رابطه با تعمیر و نگهداری ملک انجام داده است.</a:t>
          </a:r>
          <a:endParaRPr lang="en-US" dirty="0">
            <a:cs typeface="B Zar" pitchFamily="2" charset="-78"/>
          </a:endParaRPr>
        </a:p>
      </dgm:t>
    </dgm:pt>
    <dgm:pt modelId="{3BB18224-8DFF-46F2-9F9D-E87A0235D537}" type="parTrans" cxnId="{4717621B-8F56-46AD-A631-8B26276128D6}">
      <dgm:prSet/>
      <dgm:spPr/>
      <dgm:t>
        <a:bodyPr/>
        <a:lstStyle/>
        <a:p>
          <a:endParaRPr lang="en-US">
            <a:cs typeface="B Zar" pitchFamily="2" charset="-78"/>
          </a:endParaRPr>
        </a:p>
      </dgm:t>
    </dgm:pt>
    <dgm:pt modelId="{0608D785-A207-44F8-B7D7-1A010F033B08}" type="sibTrans" cxnId="{4717621B-8F56-46AD-A631-8B26276128D6}">
      <dgm:prSet/>
      <dgm:spPr/>
      <dgm:t>
        <a:bodyPr/>
        <a:lstStyle/>
        <a:p>
          <a:endParaRPr lang="en-US">
            <a:cs typeface="B Zar" pitchFamily="2" charset="-78"/>
          </a:endParaRPr>
        </a:p>
      </dgm:t>
    </dgm:pt>
    <dgm:pt modelId="{9A3DE603-FCA2-44B4-BC7F-07BD61369041}" type="pres">
      <dgm:prSet presAssocID="{B4BDA9C6-FFBA-486A-BDE7-B13912D08D1B}" presName="Name0" presStyleCnt="0">
        <dgm:presLayoutVars>
          <dgm:dir/>
          <dgm:animLvl val="lvl"/>
          <dgm:resizeHandles val="exact"/>
        </dgm:presLayoutVars>
      </dgm:prSet>
      <dgm:spPr/>
      <dgm:t>
        <a:bodyPr/>
        <a:lstStyle/>
        <a:p>
          <a:endParaRPr lang="en-US"/>
        </a:p>
      </dgm:t>
    </dgm:pt>
    <dgm:pt modelId="{DB083E40-7013-4E65-9BB3-142AA1A12BE6}" type="pres">
      <dgm:prSet presAssocID="{19582D1A-35DF-4F4E-9AFD-1BB5EAA1D738}" presName="linNode" presStyleCnt="0"/>
      <dgm:spPr/>
    </dgm:pt>
    <dgm:pt modelId="{4BB51563-BE41-49C5-AE2E-FD01CC4F9265}" type="pres">
      <dgm:prSet presAssocID="{19582D1A-35DF-4F4E-9AFD-1BB5EAA1D738}" presName="parentText" presStyleLbl="node1" presStyleIdx="0" presStyleCnt="2">
        <dgm:presLayoutVars>
          <dgm:chMax val="1"/>
          <dgm:bulletEnabled val="1"/>
        </dgm:presLayoutVars>
      </dgm:prSet>
      <dgm:spPr/>
      <dgm:t>
        <a:bodyPr/>
        <a:lstStyle/>
        <a:p>
          <a:endParaRPr lang="en-US"/>
        </a:p>
      </dgm:t>
    </dgm:pt>
    <dgm:pt modelId="{F1959856-4E6B-404E-A972-E9BE794E4B94}" type="pres">
      <dgm:prSet presAssocID="{19582D1A-35DF-4F4E-9AFD-1BB5EAA1D738}" presName="descendantText" presStyleLbl="alignAccFollowNode1" presStyleIdx="0" presStyleCnt="2">
        <dgm:presLayoutVars>
          <dgm:bulletEnabled val="1"/>
        </dgm:presLayoutVars>
      </dgm:prSet>
      <dgm:spPr/>
      <dgm:t>
        <a:bodyPr/>
        <a:lstStyle/>
        <a:p>
          <a:endParaRPr lang="en-US"/>
        </a:p>
      </dgm:t>
    </dgm:pt>
    <dgm:pt modelId="{10E9649D-E173-4748-BD36-C26C81C97EB6}" type="pres">
      <dgm:prSet presAssocID="{89A8AC9D-64C0-466D-B834-F1A05ABC6A39}" presName="sp" presStyleCnt="0"/>
      <dgm:spPr/>
    </dgm:pt>
    <dgm:pt modelId="{81933A7F-37E2-4DE4-A43F-F84D140D3567}" type="pres">
      <dgm:prSet presAssocID="{0F464F90-9B1D-4028-AB9E-133BAF4674FF}" presName="linNode" presStyleCnt="0"/>
      <dgm:spPr/>
    </dgm:pt>
    <dgm:pt modelId="{1D8DC013-CF57-44E3-97A0-502016059AA6}" type="pres">
      <dgm:prSet presAssocID="{0F464F90-9B1D-4028-AB9E-133BAF4674FF}" presName="parentText" presStyleLbl="node1" presStyleIdx="1" presStyleCnt="2">
        <dgm:presLayoutVars>
          <dgm:chMax val="1"/>
          <dgm:bulletEnabled val="1"/>
        </dgm:presLayoutVars>
      </dgm:prSet>
      <dgm:spPr/>
      <dgm:t>
        <a:bodyPr/>
        <a:lstStyle/>
        <a:p>
          <a:endParaRPr lang="en-US"/>
        </a:p>
      </dgm:t>
    </dgm:pt>
    <dgm:pt modelId="{6440722A-AA9A-4BF2-BA65-B9CA912F9DFF}" type="pres">
      <dgm:prSet presAssocID="{0F464F90-9B1D-4028-AB9E-133BAF4674FF}" presName="descendantText" presStyleLbl="alignAccFollowNode1" presStyleIdx="1" presStyleCnt="2">
        <dgm:presLayoutVars>
          <dgm:bulletEnabled val="1"/>
        </dgm:presLayoutVars>
      </dgm:prSet>
      <dgm:spPr/>
      <dgm:t>
        <a:bodyPr/>
        <a:lstStyle/>
        <a:p>
          <a:endParaRPr lang="en-US"/>
        </a:p>
      </dgm:t>
    </dgm:pt>
  </dgm:ptLst>
  <dgm:cxnLst>
    <dgm:cxn modelId="{4717621B-8F56-46AD-A631-8B26276128D6}" srcId="{0F464F90-9B1D-4028-AB9E-133BAF4674FF}" destId="{C2E871AE-5B44-414E-AC69-9F1AB7E6B521}" srcOrd="0" destOrd="0" parTransId="{3BB18224-8DFF-46F2-9F9D-E87A0235D537}" sibTransId="{0608D785-A207-44F8-B7D7-1A010F033B08}"/>
    <dgm:cxn modelId="{5F1F20BD-05F7-4FDB-8378-7B5744291C6E}" type="presOf" srcId="{0F464F90-9B1D-4028-AB9E-133BAF4674FF}" destId="{1D8DC013-CF57-44E3-97A0-502016059AA6}" srcOrd="0" destOrd="0" presId="urn:microsoft.com/office/officeart/2005/8/layout/vList5"/>
    <dgm:cxn modelId="{0CBD0BE5-C240-4E32-87E3-D77FBF9EA68F}" srcId="{19582D1A-35DF-4F4E-9AFD-1BB5EAA1D738}" destId="{B87951C0-1C88-4136-BF96-FE486F49082A}" srcOrd="0" destOrd="0" parTransId="{3B554F0D-238E-4F42-BBD8-C6DFB1DD72E8}" sibTransId="{B388B7C1-2166-491E-A2AD-E8D0C95A7AC0}"/>
    <dgm:cxn modelId="{87832801-DF33-4147-8801-7B1BA35AFED4}" type="presOf" srcId="{B87951C0-1C88-4136-BF96-FE486F49082A}" destId="{F1959856-4E6B-404E-A972-E9BE794E4B94}" srcOrd="0" destOrd="0" presId="urn:microsoft.com/office/officeart/2005/8/layout/vList5"/>
    <dgm:cxn modelId="{C5F811C6-14BB-4AD3-9ABE-A3068DB73E5F}" type="presOf" srcId="{B4BDA9C6-FFBA-486A-BDE7-B13912D08D1B}" destId="{9A3DE603-FCA2-44B4-BC7F-07BD61369041}" srcOrd="0" destOrd="0" presId="urn:microsoft.com/office/officeart/2005/8/layout/vList5"/>
    <dgm:cxn modelId="{524F440F-A490-4047-B9C0-8740CC8A93D1}" type="presOf" srcId="{C2E871AE-5B44-414E-AC69-9F1AB7E6B521}" destId="{6440722A-AA9A-4BF2-BA65-B9CA912F9DFF}" srcOrd="0" destOrd="0" presId="urn:microsoft.com/office/officeart/2005/8/layout/vList5"/>
    <dgm:cxn modelId="{A45C150D-011C-42E2-9336-070DFB335442}" srcId="{B4BDA9C6-FFBA-486A-BDE7-B13912D08D1B}" destId="{0F464F90-9B1D-4028-AB9E-133BAF4674FF}" srcOrd="1" destOrd="0" parTransId="{BCC67281-8776-41E5-AC69-2695889FC51A}" sibTransId="{58E484D5-4F45-4D31-9955-4312E3C6DC5C}"/>
    <dgm:cxn modelId="{7860C553-CCDA-4BB7-A7B3-337372DB1923}" srcId="{B4BDA9C6-FFBA-486A-BDE7-B13912D08D1B}" destId="{19582D1A-35DF-4F4E-9AFD-1BB5EAA1D738}" srcOrd="0" destOrd="0" parTransId="{4CF3A0A0-B886-4B54-9C76-94D3E2DD33CA}" sibTransId="{89A8AC9D-64C0-466D-B834-F1A05ABC6A39}"/>
    <dgm:cxn modelId="{34667D54-0BFF-4181-B5B9-09ECDC1E6B33}" type="presOf" srcId="{19582D1A-35DF-4F4E-9AFD-1BB5EAA1D738}" destId="{4BB51563-BE41-49C5-AE2E-FD01CC4F9265}" srcOrd="0" destOrd="0" presId="urn:microsoft.com/office/officeart/2005/8/layout/vList5"/>
    <dgm:cxn modelId="{A369A8A8-20F2-4710-A4E3-ACE592316E92}" type="presParOf" srcId="{9A3DE603-FCA2-44B4-BC7F-07BD61369041}" destId="{DB083E40-7013-4E65-9BB3-142AA1A12BE6}" srcOrd="0" destOrd="0" presId="urn:microsoft.com/office/officeart/2005/8/layout/vList5"/>
    <dgm:cxn modelId="{CFF9B621-58EB-4D2F-864B-F87665FD87DA}" type="presParOf" srcId="{DB083E40-7013-4E65-9BB3-142AA1A12BE6}" destId="{4BB51563-BE41-49C5-AE2E-FD01CC4F9265}" srcOrd="0" destOrd="0" presId="urn:microsoft.com/office/officeart/2005/8/layout/vList5"/>
    <dgm:cxn modelId="{6DFFA61C-E412-4E1E-97EA-206776571485}" type="presParOf" srcId="{DB083E40-7013-4E65-9BB3-142AA1A12BE6}" destId="{F1959856-4E6B-404E-A972-E9BE794E4B94}" srcOrd="1" destOrd="0" presId="urn:microsoft.com/office/officeart/2005/8/layout/vList5"/>
    <dgm:cxn modelId="{62208BEE-C716-4AE9-A64B-2293009B540A}" type="presParOf" srcId="{9A3DE603-FCA2-44B4-BC7F-07BD61369041}" destId="{10E9649D-E173-4748-BD36-C26C81C97EB6}" srcOrd="1" destOrd="0" presId="urn:microsoft.com/office/officeart/2005/8/layout/vList5"/>
    <dgm:cxn modelId="{723388AB-CAD9-47A8-9310-C83D9E447870}" type="presParOf" srcId="{9A3DE603-FCA2-44B4-BC7F-07BD61369041}" destId="{81933A7F-37E2-4DE4-A43F-F84D140D3567}" srcOrd="2" destOrd="0" presId="urn:microsoft.com/office/officeart/2005/8/layout/vList5"/>
    <dgm:cxn modelId="{171A94FC-EB71-424A-AB06-BC913C6A467B}" type="presParOf" srcId="{81933A7F-37E2-4DE4-A43F-F84D140D3567}" destId="{1D8DC013-CF57-44E3-97A0-502016059AA6}" srcOrd="0" destOrd="0" presId="urn:microsoft.com/office/officeart/2005/8/layout/vList5"/>
    <dgm:cxn modelId="{BBF6DD5A-9B17-4879-930E-AFD406A62F5A}" type="presParOf" srcId="{81933A7F-37E2-4DE4-A43F-F84D140D3567}" destId="{6440722A-AA9A-4BF2-BA65-B9CA912F9DF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B4BDA9C6-FFBA-486A-BDE7-B13912D08D1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19582D1A-35DF-4F4E-9AFD-1BB5EAA1D738}">
      <dgm:prSet custT="1"/>
      <dgm:spPr>
        <a:solidFill>
          <a:srgbClr val="002060"/>
        </a:solidFill>
      </dgm:spPr>
      <dgm:t>
        <a:bodyPr/>
        <a:lstStyle/>
        <a:p>
          <a:pPr rtl="1"/>
          <a:r>
            <a:rPr lang="fa-IR" sz="3200" dirty="0" smtClean="0">
              <a:cs typeface="B Zar" pitchFamily="2" charset="-78"/>
            </a:rPr>
            <a:t>بند تعجیل</a:t>
          </a:r>
          <a:r>
            <a:rPr lang="en-US" sz="3200" dirty="0" smtClean="0">
              <a:cs typeface="B Zar" pitchFamily="2" charset="-78"/>
            </a:rPr>
            <a:t> </a:t>
          </a:r>
          <a:r>
            <a:rPr lang="fa-IR" sz="3200" dirty="0" smtClean="0">
              <a:cs typeface="B Zar" pitchFamily="2" charset="-78"/>
            </a:rPr>
            <a:t> </a:t>
          </a:r>
          <a:r>
            <a:rPr lang="fa-IR" sz="1800" dirty="0" smtClean="0">
              <a:latin typeface="Times New Roman" pitchFamily="18" charset="0"/>
              <a:cs typeface="Times New Roman" pitchFamily="18" charset="0"/>
            </a:rPr>
            <a:t>(</a:t>
          </a:r>
          <a:r>
            <a:rPr lang="en-US" sz="1800" dirty="0" smtClean="0">
              <a:latin typeface="Times New Roman" pitchFamily="18" charset="0"/>
              <a:cs typeface="Times New Roman" pitchFamily="18" charset="0"/>
            </a:rPr>
            <a:t>acceleration clause</a:t>
          </a:r>
          <a:r>
            <a:rPr lang="fa-IR" sz="1800" dirty="0" smtClean="0">
              <a:latin typeface="Times New Roman" pitchFamily="18" charset="0"/>
              <a:cs typeface="Times New Roman" pitchFamily="18" charset="0"/>
            </a:rPr>
            <a:t>)</a:t>
          </a:r>
          <a:endParaRPr lang="en-US" sz="1800" dirty="0" smtClean="0">
            <a:latin typeface="Times New Roman" pitchFamily="18" charset="0"/>
            <a:cs typeface="Times New Roman" pitchFamily="18" charset="0"/>
          </a:endParaRPr>
        </a:p>
      </dgm:t>
    </dgm:pt>
    <dgm:pt modelId="{4CF3A0A0-B886-4B54-9C76-94D3E2DD33CA}" type="parTrans" cxnId="{7860C553-CCDA-4BB7-A7B3-337372DB1923}">
      <dgm:prSet/>
      <dgm:spPr/>
      <dgm:t>
        <a:bodyPr/>
        <a:lstStyle/>
        <a:p>
          <a:endParaRPr lang="en-US">
            <a:cs typeface="B Zar" pitchFamily="2" charset="-78"/>
          </a:endParaRPr>
        </a:p>
      </dgm:t>
    </dgm:pt>
    <dgm:pt modelId="{89A8AC9D-64C0-466D-B834-F1A05ABC6A39}" type="sibTrans" cxnId="{7860C553-CCDA-4BB7-A7B3-337372DB1923}">
      <dgm:prSet/>
      <dgm:spPr/>
      <dgm:t>
        <a:bodyPr/>
        <a:lstStyle/>
        <a:p>
          <a:endParaRPr lang="en-US">
            <a:cs typeface="B Zar" pitchFamily="2" charset="-78"/>
          </a:endParaRPr>
        </a:p>
      </dgm:t>
    </dgm:pt>
    <dgm:pt modelId="{B87951C0-1C88-4136-BF96-FE486F49082A}">
      <dgm:prSet/>
      <dgm:spPr>
        <a:solidFill>
          <a:srgbClr val="0070C0">
            <a:alpha val="90000"/>
          </a:srgbClr>
        </a:solidFill>
      </dgm:spPr>
      <dgm:t>
        <a:bodyPr/>
        <a:lstStyle/>
        <a:p>
          <a:pPr rtl="1"/>
          <a:r>
            <a:rPr lang="fa-IR" dirty="0" smtClean="0">
              <a:cs typeface="B Zar" pitchFamily="2" charset="-78"/>
            </a:rPr>
            <a:t>وام‌دهنده می‌تواند تحت شرایط معینی ( عموماً به هنگام نکول وام‌گیرنده) کل ماندۀ وام را دفعتاً مطالبه نماید. </a:t>
          </a:r>
          <a:endParaRPr lang="en-US" dirty="0">
            <a:cs typeface="B Zar" pitchFamily="2" charset="-78"/>
          </a:endParaRPr>
        </a:p>
      </dgm:t>
    </dgm:pt>
    <dgm:pt modelId="{3B554F0D-238E-4F42-BBD8-C6DFB1DD72E8}" type="parTrans" cxnId="{0CBD0BE5-C240-4E32-87E3-D77FBF9EA68F}">
      <dgm:prSet/>
      <dgm:spPr/>
      <dgm:t>
        <a:bodyPr/>
        <a:lstStyle/>
        <a:p>
          <a:endParaRPr lang="en-US">
            <a:cs typeface="B Zar" pitchFamily="2" charset="-78"/>
          </a:endParaRPr>
        </a:p>
      </dgm:t>
    </dgm:pt>
    <dgm:pt modelId="{B388B7C1-2166-491E-A2AD-E8D0C95A7AC0}" type="sibTrans" cxnId="{0CBD0BE5-C240-4E32-87E3-D77FBF9EA68F}">
      <dgm:prSet/>
      <dgm:spPr/>
      <dgm:t>
        <a:bodyPr/>
        <a:lstStyle/>
        <a:p>
          <a:endParaRPr lang="en-US">
            <a:cs typeface="B Zar" pitchFamily="2" charset="-78"/>
          </a:endParaRPr>
        </a:p>
      </dgm:t>
    </dgm:pt>
    <dgm:pt modelId="{0F464F90-9B1D-4028-AB9E-133BAF4674FF}">
      <dgm:prSet custT="1"/>
      <dgm:spPr>
        <a:solidFill>
          <a:srgbClr val="002060"/>
        </a:solidFill>
      </dgm:spPr>
      <dgm:t>
        <a:bodyPr/>
        <a:lstStyle/>
        <a:p>
          <a:pPr rtl="1"/>
          <a:r>
            <a:rPr lang="fa-IR" sz="2400" dirty="0" smtClean="0">
              <a:cs typeface="B Zar" pitchFamily="2" charset="-78"/>
            </a:rPr>
            <a:t>بند پرداخت زوتر از موعد</a:t>
          </a:r>
          <a:endParaRPr lang="en-US" sz="1800" dirty="0" smtClean="0">
            <a:cs typeface="B Zar" pitchFamily="2" charset="-78"/>
          </a:endParaRPr>
        </a:p>
        <a:p>
          <a:pPr rtl="1"/>
          <a:r>
            <a:rPr lang="en-US" sz="1800" dirty="0" smtClean="0">
              <a:latin typeface="Times New Roman" pitchFamily="18" charset="0"/>
              <a:cs typeface="Times New Roman" pitchFamily="18" charset="0"/>
            </a:rPr>
            <a:t>(prepayment clause)</a:t>
          </a:r>
        </a:p>
        <a:p>
          <a:pPr rtl="1"/>
          <a:endParaRPr lang="en-US" sz="2400" dirty="0" smtClean="0">
            <a:cs typeface="B Zar" pitchFamily="2" charset="-78"/>
          </a:endParaRPr>
        </a:p>
      </dgm:t>
    </dgm:pt>
    <dgm:pt modelId="{BCC67281-8776-41E5-AC69-2695889FC51A}" type="parTrans" cxnId="{A45C150D-011C-42E2-9336-070DFB335442}">
      <dgm:prSet/>
      <dgm:spPr/>
      <dgm:t>
        <a:bodyPr/>
        <a:lstStyle/>
        <a:p>
          <a:endParaRPr lang="en-US">
            <a:cs typeface="B Zar" pitchFamily="2" charset="-78"/>
          </a:endParaRPr>
        </a:p>
      </dgm:t>
    </dgm:pt>
    <dgm:pt modelId="{58E484D5-4F45-4D31-9955-4312E3C6DC5C}" type="sibTrans" cxnId="{A45C150D-011C-42E2-9336-070DFB335442}">
      <dgm:prSet/>
      <dgm:spPr/>
      <dgm:t>
        <a:bodyPr/>
        <a:lstStyle/>
        <a:p>
          <a:endParaRPr lang="en-US">
            <a:cs typeface="B Zar" pitchFamily="2" charset="-78"/>
          </a:endParaRPr>
        </a:p>
      </dgm:t>
    </dgm:pt>
    <dgm:pt modelId="{C2E871AE-5B44-414E-AC69-9F1AB7E6B521}">
      <dgm:prSet custT="1"/>
      <dgm:spPr>
        <a:solidFill>
          <a:srgbClr val="0070C0">
            <a:alpha val="90000"/>
          </a:srgbClr>
        </a:solidFill>
      </dgm:spPr>
      <dgm:t>
        <a:bodyPr/>
        <a:lstStyle/>
        <a:p>
          <a:pPr rtl="1"/>
          <a:r>
            <a:rPr lang="fa-IR" sz="2100" dirty="0" smtClean="0">
              <a:cs typeface="B Zar" pitchFamily="2" charset="-78"/>
            </a:rPr>
            <a:t>تمهیدی است که به وام‌گیرنده اختیار می‌دهد که وام را قبل از سررسید تسویه کند. این تمهید مانند اوراق قرضۀ قابل‌ استرجاع (</a:t>
          </a:r>
          <a:r>
            <a:rPr lang="en-US" sz="2000" dirty="0" smtClean="0">
              <a:latin typeface="Times New Roman" pitchFamily="18" charset="0"/>
              <a:cs typeface="Times New Roman" pitchFamily="18" charset="0"/>
            </a:rPr>
            <a:t>callable bond</a:t>
          </a:r>
          <a:r>
            <a:rPr lang="fa-IR" sz="2100" dirty="0" smtClean="0">
              <a:cs typeface="B Zar" pitchFamily="2" charset="-78"/>
            </a:rPr>
            <a:t>) است.</a:t>
          </a:r>
          <a:endParaRPr lang="en-US" sz="2100" dirty="0">
            <a:cs typeface="B Zar" pitchFamily="2" charset="-78"/>
          </a:endParaRPr>
        </a:p>
      </dgm:t>
    </dgm:pt>
    <dgm:pt modelId="{3BB18224-8DFF-46F2-9F9D-E87A0235D537}" type="parTrans" cxnId="{4717621B-8F56-46AD-A631-8B26276128D6}">
      <dgm:prSet/>
      <dgm:spPr/>
      <dgm:t>
        <a:bodyPr/>
        <a:lstStyle/>
        <a:p>
          <a:endParaRPr lang="en-US">
            <a:cs typeface="B Zar" pitchFamily="2" charset="-78"/>
          </a:endParaRPr>
        </a:p>
      </dgm:t>
    </dgm:pt>
    <dgm:pt modelId="{0608D785-A207-44F8-B7D7-1A010F033B08}" type="sibTrans" cxnId="{4717621B-8F56-46AD-A631-8B26276128D6}">
      <dgm:prSet/>
      <dgm:spPr/>
      <dgm:t>
        <a:bodyPr/>
        <a:lstStyle/>
        <a:p>
          <a:endParaRPr lang="en-US">
            <a:cs typeface="B Zar" pitchFamily="2" charset="-78"/>
          </a:endParaRPr>
        </a:p>
      </dgm:t>
    </dgm:pt>
    <dgm:pt modelId="{9A3DE603-FCA2-44B4-BC7F-07BD61369041}" type="pres">
      <dgm:prSet presAssocID="{B4BDA9C6-FFBA-486A-BDE7-B13912D08D1B}" presName="Name0" presStyleCnt="0">
        <dgm:presLayoutVars>
          <dgm:dir/>
          <dgm:animLvl val="lvl"/>
          <dgm:resizeHandles val="exact"/>
        </dgm:presLayoutVars>
      </dgm:prSet>
      <dgm:spPr/>
      <dgm:t>
        <a:bodyPr/>
        <a:lstStyle/>
        <a:p>
          <a:endParaRPr lang="en-US"/>
        </a:p>
      </dgm:t>
    </dgm:pt>
    <dgm:pt modelId="{DB083E40-7013-4E65-9BB3-142AA1A12BE6}" type="pres">
      <dgm:prSet presAssocID="{19582D1A-35DF-4F4E-9AFD-1BB5EAA1D738}" presName="linNode" presStyleCnt="0"/>
      <dgm:spPr/>
    </dgm:pt>
    <dgm:pt modelId="{4BB51563-BE41-49C5-AE2E-FD01CC4F9265}" type="pres">
      <dgm:prSet presAssocID="{19582D1A-35DF-4F4E-9AFD-1BB5EAA1D738}" presName="parentText" presStyleLbl="node1" presStyleIdx="0" presStyleCnt="2">
        <dgm:presLayoutVars>
          <dgm:chMax val="1"/>
          <dgm:bulletEnabled val="1"/>
        </dgm:presLayoutVars>
      </dgm:prSet>
      <dgm:spPr/>
      <dgm:t>
        <a:bodyPr/>
        <a:lstStyle/>
        <a:p>
          <a:endParaRPr lang="en-US"/>
        </a:p>
      </dgm:t>
    </dgm:pt>
    <dgm:pt modelId="{F1959856-4E6B-404E-A972-E9BE794E4B94}" type="pres">
      <dgm:prSet presAssocID="{19582D1A-35DF-4F4E-9AFD-1BB5EAA1D738}" presName="descendantText" presStyleLbl="alignAccFollowNode1" presStyleIdx="0" presStyleCnt="2">
        <dgm:presLayoutVars>
          <dgm:bulletEnabled val="1"/>
        </dgm:presLayoutVars>
      </dgm:prSet>
      <dgm:spPr/>
      <dgm:t>
        <a:bodyPr/>
        <a:lstStyle/>
        <a:p>
          <a:endParaRPr lang="en-US"/>
        </a:p>
      </dgm:t>
    </dgm:pt>
    <dgm:pt modelId="{10E9649D-E173-4748-BD36-C26C81C97EB6}" type="pres">
      <dgm:prSet presAssocID="{89A8AC9D-64C0-466D-B834-F1A05ABC6A39}" presName="sp" presStyleCnt="0"/>
      <dgm:spPr/>
    </dgm:pt>
    <dgm:pt modelId="{81933A7F-37E2-4DE4-A43F-F84D140D3567}" type="pres">
      <dgm:prSet presAssocID="{0F464F90-9B1D-4028-AB9E-133BAF4674FF}" presName="linNode" presStyleCnt="0"/>
      <dgm:spPr/>
    </dgm:pt>
    <dgm:pt modelId="{1D8DC013-CF57-44E3-97A0-502016059AA6}" type="pres">
      <dgm:prSet presAssocID="{0F464F90-9B1D-4028-AB9E-133BAF4674FF}" presName="parentText" presStyleLbl="node1" presStyleIdx="1" presStyleCnt="2">
        <dgm:presLayoutVars>
          <dgm:chMax val="1"/>
          <dgm:bulletEnabled val="1"/>
        </dgm:presLayoutVars>
      </dgm:prSet>
      <dgm:spPr/>
      <dgm:t>
        <a:bodyPr/>
        <a:lstStyle/>
        <a:p>
          <a:endParaRPr lang="en-US"/>
        </a:p>
      </dgm:t>
    </dgm:pt>
    <dgm:pt modelId="{6440722A-AA9A-4BF2-BA65-B9CA912F9DFF}" type="pres">
      <dgm:prSet presAssocID="{0F464F90-9B1D-4028-AB9E-133BAF4674FF}" presName="descendantText" presStyleLbl="alignAccFollowNode1" presStyleIdx="1" presStyleCnt="2">
        <dgm:presLayoutVars>
          <dgm:bulletEnabled val="1"/>
        </dgm:presLayoutVars>
      </dgm:prSet>
      <dgm:spPr/>
      <dgm:t>
        <a:bodyPr/>
        <a:lstStyle/>
        <a:p>
          <a:endParaRPr lang="en-US"/>
        </a:p>
      </dgm:t>
    </dgm:pt>
  </dgm:ptLst>
  <dgm:cxnLst>
    <dgm:cxn modelId="{4717621B-8F56-46AD-A631-8B26276128D6}" srcId="{0F464F90-9B1D-4028-AB9E-133BAF4674FF}" destId="{C2E871AE-5B44-414E-AC69-9F1AB7E6B521}" srcOrd="0" destOrd="0" parTransId="{3BB18224-8DFF-46F2-9F9D-E87A0235D537}" sibTransId="{0608D785-A207-44F8-B7D7-1A010F033B08}"/>
    <dgm:cxn modelId="{EF55D43E-73FC-489A-9A54-28BCDD7D39E4}" type="presOf" srcId="{C2E871AE-5B44-414E-AC69-9F1AB7E6B521}" destId="{6440722A-AA9A-4BF2-BA65-B9CA912F9DFF}" srcOrd="0" destOrd="0" presId="urn:microsoft.com/office/officeart/2005/8/layout/vList5"/>
    <dgm:cxn modelId="{BC60EE32-AECF-4FEC-9D65-17FAE3378CE8}" type="presOf" srcId="{B87951C0-1C88-4136-BF96-FE486F49082A}" destId="{F1959856-4E6B-404E-A972-E9BE794E4B94}" srcOrd="0" destOrd="0" presId="urn:microsoft.com/office/officeart/2005/8/layout/vList5"/>
    <dgm:cxn modelId="{0CBD0BE5-C240-4E32-87E3-D77FBF9EA68F}" srcId="{19582D1A-35DF-4F4E-9AFD-1BB5EAA1D738}" destId="{B87951C0-1C88-4136-BF96-FE486F49082A}" srcOrd="0" destOrd="0" parTransId="{3B554F0D-238E-4F42-BBD8-C6DFB1DD72E8}" sibTransId="{B388B7C1-2166-491E-A2AD-E8D0C95A7AC0}"/>
    <dgm:cxn modelId="{7860C553-CCDA-4BB7-A7B3-337372DB1923}" srcId="{B4BDA9C6-FFBA-486A-BDE7-B13912D08D1B}" destId="{19582D1A-35DF-4F4E-9AFD-1BB5EAA1D738}" srcOrd="0" destOrd="0" parTransId="{4CF3A0A0-B886-4B54-9C76-94D3E2DD33CA}" sibTransId="{89A8AC9D-64C0-466D-B834-F1A05ABC6A39}"/>
    <dgm:cxn modelId="{A45C150D-011C-42E2-9336-070DFB335442}" srcId="{B4BDA9C6-FFBA-486A-BDE7-B13912D08D1B}" destId="{0F464F90-9B1D-4028-AB9E-133BAF4674FF}" srcOrd="1" destOrd="0" parTransId="{BCC67281-8776-41E5-AC69-2695889FC51A}" sibTransId="{58E484D5-4F45-4D31-9955-4312E3C6DC5C}"/>
    <dgm:cxn modelId="{D883A1AE-61B2-406D-B77F-20B2E51A7732}" type="presOf" srcId="{B4BDA9C6-FFBA-486A-BDE7-B13912D08D1B}" destId="{9A3DE603-FCA2-44B4-BC7F-07BD61369041}" srcOrd="0" destOrd="0" presId="urn:microsoft.com/office/officeart/2005/8/layout/vList5"/>
    <dgm:cxn modelId="{DE707F3C-9295-4913-BB74-35C0F643C3F6}" type="presOf" srcId="{0F464F90-9B1D-4028-AB9E-133BAF4674FF}" destId="{1D8DC013-CF57-44E3-97A0-502016059AA6}" srcOrd="0" destOrd="0" presId="urn:microsoft.com/office/officeart/2005/8/layout/vList5"/>
    <dgm:cxn modelId="{0DD9A84D-E3FA-412F-B269-6CE987B53EBD}" type="presOf" srcId="{19582D1A-35DF-4F4E-9AFD-1BB5EAA1D738}" destId="{4BB51563-BE41-49C5-AE2E-FD01CC4F9265}" srcOrd="0" destOrd="0" presId="urn:microsoft.com/office/officeart/2005/8/layout/vList5"/>
    <dgm:cxn modelId="{1CFEE6A4-9C06-42E2-9A76-939F40B6EC18}" type="presParOf" srcId="{9A3DE603-FCA2-44B4-BC7F-07BD61369041}" destId="{DB083E40-7013-4E65-9BB3-142AA1A12BE6}" srcOrd="0" destOrd="0" presId="urn:microsoft.com/office/officeart/2005/8/layout/vList5"/>
    <dgm:cxn modelId="{8F4A0D1E-BF0D-467A-8AC9-8FCD3A058839}" type="presParOf" srcId="{DB083E40-7013-4E65-9BB3-142AA1A12BE6}" destId="{4BB51563-BE41-49C5-AE2E-FD01CC4F9265}" srcOrd="0" destOrd="0" presId="urn:microsoft.com/office/officeart/2005/8/layout/vList5"/>
    <dgm:cxn modelId="{B2BBAD9A-0D7B-40C5-B372-E0C10374051F}" type="presParOf" srcId="{DB083E40-7013-4E65-9BB3-142AA1A12BE6}" destId="{F1959856-4E6B-404E-A972-E9BE794E4B94}" srcOrd="1" destOrd="0" presId="urn:microsoft.com/office/officeart/2005/8/layout/vList5"/>
    <dgm:cxn modelId="{42D42D6F-A8C7-4F43-8A17-69CA88DBEE91}" type="presParOf" srcId="{9A3DE603-FCA2-44B4-BC7F-07BD61369041}" destId="{10E9649D-E173-4748-BD36-C26C81C97EB6}" srcOrd="1" destOrd="0" presId="urn:microsoft.com/office/officeart/2005/8/layout/vList5"/>
    <dgm:cxn modelId="{6CC16B91-473D-42C9-939C-A9AD20CD36ED}" type="presParOf" srcId="{9A3DE603-FCA2-44B4-BC7F-07BD61369041}" destId="{81933A7F-37E2-4DE4-A43F-F84D140D3567}" srcOrd="2" destOrd="0" presId="urn:microsoft.com/office/officeart/2005/8/layout/vList5"/>
    <dgm:cxn modelId="{F1222C25-FFCC-41D4-99E6-1719D972F24F}" type="presParOf" srcId="{81933A7F-37E2-4DE4-A43F-F84D140D3567}" destId="{1D8DC013-CF57-44E3-97A0-502016059AA6}" srcOrd="0" destOrd="0" presId="urn:microsoft.com/office/officeart/2005/8/layout/vList5"/>
    <dgm:cxn modelId="{680B93AB-D20B-4F3D-B21A-425AA92DDF4C}" type="presParOf" srcId="{81933A7F-37E2-4DE4-A43F-F84D140D3567}" destId="{6440722A-AA9A-4BF2-BA65-B9CA912F9DF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8582B146-E6FA-49A5-BC87-B10D1C769D00}"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575B85A3-EF6D-4E83-8421-FF6DF7F7CC93}">
      <dgm:prSet custT="1"/>
      <dgm:spPr>
        <a:solidFill>
          <a:srgbClr val="0070C0"/>
        </a:solidFill>
      </dgm:spPr>
      <dgm:t>
        <a:bodyPr/>
        <a:lstStyle/>
        <a:p>
          <a:pPr rtl="1"/>
          <a:r>
            <a:rPr lang="fa-IR" sz="3200" dirty="0" smtClean="0">
              <a:cs typeface="B Zar" pitchFamily="2" charset="-78"/>
            </a:rPr>
            <a:t>رهن با نرخ ثابت</a:t>
          </a:r>
          <a:endParaRPr lang="en-US" sz="3200" dirty="0" smtClean="0">
            <a:cs typeface="B Zar" pitchFamily="2" charset="-78"/>
          </a:endParaRPr>
        </a:p>
        <a:p>
          <a:pPr rtl="1"/>
          <a:r>
            <a:rPr lang="fa-IR" sz="2600" dirty="0" smtClean="0">
              <a:cs typeface="B Zar" pitchFamily="2" charset="-78"/>
            </a:rPr>
            <a:t> </a:t>
          </a:r>
          <a:r>
            <a:rPr lang="fa-IR" sz="1800" dirty="0" smtClean="0">
              <a:latin typeface="Times New Roman" pitchFamily="18" charset="0"/>
              <a:cs typeface="Times New Roman" pitchFamily="18" charset="0"/>
            </a:rPr>
            <a:t>(</a:t>
          </a:r>
          <a:r>
            <a:rPr lang="en-US" sz="1800" dirty="0" smtClean="0">
              <a:latin typeface="Times New Roman" pitchFamily="18" charset="0"/>
              <a:cs typeface="Times New Roman" pitchFamily="18" charset="0"/>
            </a:rPr>
            <a:t>fixed-rate mortgages</a:t>
          </a:r>
          <a:r>
            <a:rPr lang="fa-IR" sz="1800" dirty="0" smtClean="0">
              <a:latin typeface="Times New Roman" pitchFamily="18" charset="0"/>
              <a:cs typeface="Times New Roman" pitchFamily="18" charset="0"/>
            </a:rPr>
            <a:t>)</a:t>
          </a:r>
          <a:endParaRPr lang="en-US" sz="1800" dirty="0">
            <a:latin typeface="Times New Roman" pitchFamily="18" charset="0"/>
            <a:cs typeface="Times New Roman" pitchFamily="18" charset="0"/>
          </a:endParaRPr>
        </a:p>
      </dgm:t>
    </dgm:pt>
    <dgm:pt modelId="{0129F9AB-F0A8-430A-BF2E-E9C22743AF20}" type="parTrans" cxnId="{47479E54-01AD-4216-BA3A-CFB44A6D85A3}">
      <dgm:prSet/>
      <dgm:spPr/>
      <dgm:t>
        <a:bodyPr/>
        <a:lstStyle/>
        <a:p>
          <a:endParaRPr lang="en-US">
            <a:cs typeface="B Zar" pitchFamily="2" charset="-78"/>
          </a:endParaRPr>
        </a:p>
      </dgm:t>
    </dgm:pt>
    <dgm:pt modelId="{90290555-E6E0-4D60-BBD8-4EB12D7EAEFD}" type="sibTrans" cxnId="{47479E54-01AD-4216-BA3A-CFB44A6D85A3}">
      <dgm:prSet/>
      <dgm:spPr/>
      <dgm:t>
        <a:bodyPr/>
        <a:lstStyle/>
        <a:p>
          <a:endParaRPr lang="en-US">
            <a:cs typeface="B Zar" pitchFamily="2" charset="-78"/>
          </a:endParaRPr>
        </a:p>
      </dgm:t>
    </dgm:pt>
    <dgm:pt modelId="{C8A31C46-8F27-4AF3-8A62-A60C99D0DAB5}">
      <dgm:prSet/>
      <dgm:spPr/>
      <dgm:t>
        <a:bodyPr/>
        <a:lstStyle/>
        <a:p>
          <a:pPr rtl="1"/>
          <a:r>
            <a:rPr lang="fa-IR" dirty="0" smtClean="0">
              <a:cs typeface="B Zar" pitchFamily="2" charset="-78"/>
            </a:rPr>
            <a:t>نرخ بهرۀ وام در طول عمر آن ثابت است: </a:t>
          </a:r>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t</a:t>
          </a:r>
          <a:r>
            <a:rPr lang="en-US" dirty="0" smtClean="0">
              <a:latin typeface="Times New Roman" pitchFamily="18" charset="0"/>
              <a:cs typeface="Times New Roman" pitchFamily="18" charset="0"/>
            </a:rPr>
            <a:t>=r</a:t>
          </a:r>
          <a:endParaRPr lang="en-US" dirty="0">
            <a:latin typeface="Times New Roman" pitchFamily="18" charset="0"/>
            <a:cs typeface="Times New Roman" pitchFamily="18" charset="0"/>
          </a:endParaRPr>
        </a:p>
      </dgm:t>
    </dgm:pt>
    <dgm:pt modelId="{161E13C6-C1A0-449C-B083-89D8598BF714}" type="parTrans" cxnId="{65FCCE1E-73E2-416D-93E4-D57C7E53A998}">
      <dgm:prSet/>
      <dgm:spPr/>
      <dgm:t>
        <a:bodyPr/>
        <a:lstStyle/>
        <a:p>
          <a:endParaRPr lang="en-US">
            <a:cs typeface="B Zar" pitchFamily="2" charset="-78"/>
          </a:endParaRPr>
        </a:p>
      </dgm:t>
    </dgm:pt>
    <dgm:pt modelId="{ED7A566B-C252-4816-8DFA-57FC35DA27B6}" type="sibTrans" cxnId="{65FCCE1E-73E2-416D-93E4-D57C7E53A998}">
      <dgm:prSet/>
      <dgm:spPr/>
      <dgm:t>
        <a:bodyPr/>
        <a:lstStyle/>
        <a:p>
          <a:endParaRPr lang="en-US">
            <a:cs typeface="B Zar" pitchFamily="2" charset="-78"/>
          </a:endParaRPr>
        </a:p>
      </dgm:t>
    </dgm:pt>
    <dgm:pt modelId="{73FEF681-E588-4F4F-B2F5-BBA2183D8693}">
      <dgm:prSet custT="1"/>
      <dgm:spPr>
        <a:solidFill>
          <a:srgbClr val="0070C0"/>
        </a:solidFill>
      </dgm:spPr>
      <dgm:t>
        <a:bodyPr/>
        <a:lstStyle/>
        <a:p>
          <a:pPr rtl="1"/>
          <a:r>
            <a:rPr lang="fa-IR" sz="3200" dirty="0" smtClean="0">
              <a:cs typeface="B Zar" pitchFamily="2" charset="-78"/>
            </a:rPr>
            <a:t>رهن با نرخ متغیر</a:t>
          </a:r>
          <a:endParaRPr lang="en-US" sz="3200" dirty="0" smtClean="0">
            <a:cs typeface="B Zar" pitchFamily="2" charset="-78"/>
          </a:endParaRPr>
        </a:p>
        <a:p>
          <a:pPr rtl="1"/>
          <a:r>
            <a:rPr lang="fa-IR" sz="2700" dirty="0" smtClean="0">
              <a:cs typeface="B Zar" pitchFamily="2" charset="-78"/>
            </a:rPr>
            <a:t> </a:t>
          </a:r>
          <a:r>
            <a:rPr lang="fa-IR" sz="1800" dirty="0" smtClean="0">
              <a:latin typeface="Times New Roman" pitchFamily="18" charset="0"/>
              <a:cs typeface="Times New Roman" pitchFamily="18" charset="0"/>
            </a:rPr>
            <a:t>(</a:t>
          </a:r>
          <a:r>
            <a:rPr lang="en-US" sz="1800" dirty="0" smtClean="0">
              <a:latin typeface="Times New Roman" pitchFamily="18" charset="0"/>
              <a:cs typeface="Times New Roman" pitchFamily="18" charset="0"/>
            </a:rPr>
            <a:t>adjustable-rate mortgages</a:t>
          </a:r>
          <a:r>
            <a:rPr lang="fa-IR" sz="1800" dirty="0" smtClean="0">
              <a:latin typeface="Times New Roman" pitchFamily="18" charset="0"/>
              <a:cs typeface="Times New Roman" pitchFamily="18" charset="0"/>
            </a:rPr>
            <a:t>)</a:t>
          </a:r>
          <a:endParaRPr lang="en-US" sz="1800" dirty="0">
            <a:latin typeface="Times New Roman" pitchFamily="18" charset="0"/>
            <a:cs typeface="Times New Roman" pitchFamily="18" charset="0"/>
          </a:endParaRPr>
        </a:p>
      </dgm:t>
    </dgm:pt>
    <dgm:pt modelId="{9F8D4A9A-887F-437A-9631-DDB1682519E7}" type="parTrans" cxnId="{2A07B1E8-E56A-4AA6-B0A3-F1B07974E103}">
      <dgm:prSet/>
      <dgm:spPr/>
      <dgm:t>
        <a:bodyPr/>
        <a:lstStyle/>
        <a:p>
          <a:endParaRPr lang="en-US">
            <a:cs typeface="B Zar" pitchFamily="2" charset="-78"/>
          </a:endParaRPr>
        </a:p>
      </dgm:t>
    </dgm:pt>
    <dgm:pt modelId="{7DEF8853-E240-427C-9FD5-EDEC8DF0BDBF}" type="sibTrans" cxnId="{2A07B1E8-E56A-4AA6-B0A3-F1B07974E103}">
      <dgm:prSet/>
      <dgm:spPr/>
      <dgm:t>
        <a:bodyPr/>
        <a:lstStyle/>
        <a:p>
          <a:endParaRPr lang="en-US">
            <a:cs typeface="B Zar" pitchFamily="2" charset="-78"/>
          </a:endParaRPr>
        </a:p>
      </dgm:t>
    </dgm:pt>
    <dgm:pt modelId="{3D6DD6AD-CA1E-4539-B968-C693EBB41190}">
      <dgm:prSet/>
      <dgm:spPr/>
      <dgm:t>
        <a:bodyPr/>
        <a:lstStyle/>
        <a:p>
          <a:pPr rtl="1"/>
          <a:r>
            <a:rPr lang="fa-IR" dirty="0" smtClean="0">
              <a:cs typeface="B Zar" pitchFamily="2" charset="-78"/>
            </a:rPr>
            <a:t>نرخ بهرۀ وام طی زمان تغییر می‌کند.</a:t>
          </a:r>
          <a:endParaRPr lang="en-US" dirty="0">
            <a:cs typeface="B Zar" pitchFamily="2" charset="-78"/>
          </a:endParaRPr>
        </a:p>
      </dgm:t>
    </dgm:pt>
    <dgm:pt modelId="{2ED47CB0-B8F9-4460-959E-66E6CD21AD94}" type="parTrans" cxnId="{B2AD97E3-C876-4E81-B12E-CE6709E2FEB8}">
      <dgm:prSet/>
      <dgm:spPr/>
      <dgm:t>
        <a:bodyPr/>
        <a:lstStyle/>
        <a:p>
          <a:endParaRPr lang="en-US">
            <a:cs typeface="B Zar" pitchFamily="2" charset="-78"/>
          </a:endParaRPr>
        </a:p>
      </dgm:t>
    </dgm:pt>
    <dgm:pt modelId="{9197047C-8E1A-4A91-A583-C46E2E16D074}" type="sibTrans" cxnId="{B2AD97E3-C876-4E81-B12E-CE6709E2FEB8}">
      <dgm:prSet/>
      <dgm:spPr/>
      <dgm:t>
        <a:bodyPr/>
        <a:lstStyle/>
        <a:p>
          <a:endParaRPr lang="en-US">
            <a:cs typeface="B Zar" pitchFamily="2" charset="-78"/>
          </a:endParaRPr>
        </a:p>
      </dgm:t>
    </dgm:pt>
    <dgm:pt modelId="{64E59684-46D8-4FFB-8D80-CD859ADEEEE4}" type="pres">
      <dgm:prSet presAssocID="{8582B146-E6FA-49A5-BC87-B10D1C769D00}" presName="diagram" presStyleCnt="0">
        <dgm:presLayoutVars>
          <dgm:chPref val="1"/>
          <dgm:dir/>
          <dgm:animOne val="branch"/>
          <dgm:animLvl val="lvl"/>
          <dgm:resizeHandles/>
        </dgm:presLayoutVars>
      </dgm:prSet>
      <dgm:spPr/>
      <dgm:t>
        <a:bodyPr/>
        <a:lstStyle/>
        <a:p>
          <a:endParaRPr lang="en-US"/>
        </a:p>
      </dgm:t>
    </dgm:pt>
    <dgm:pt modelId="{15E28812-8DB6-437E-A4E5-646A711F10A2}" type="pres">
      <dgm:prSet presAssocID="{575B85A3-EF6D-4E83-8421-FF6DF7F7CC93}" presName="root" presStyleCnt="0"/>
      <dgm:spPr/>
    </dgm:pt>
    <dgm:pt modelId="{524C9C7D-C37E-498B-8F30-C5449F3ABA8D}" type="pres">
      <dgm:prSet presAssocID="{575B85A3-EF6D-4E83-8421-FF6DF7F7CC93}" presName="rootComposite" presStyleCnt="0"/>
      <dgm:spPr/>
    </dgm:pt>
    <dgm:pt modelId="{8CA3F9C2-C5B1-4BB6-A703-97473E668DDB}" type="pres">
      <dgm:prSet presAssocID="{575B85A3-EF6D-4E83-8421-FF6DF7F7CC93}" presName="rootText" presStyleLbl="node1" presStyleIdx="0" presStyleCnt="2"/>
      <dgm:spPr/>
      <dgm:t>
        <a:bodyPr/>
        <a:lstStyle/>
        <a:p>
          <a:endParaRPr lang="en-US"/>
        </a:p>
      </dgm:t>
    </dgm:pt>
    <dgm:pt modelId="{C0E938E5-A3FA-410B-99E9-C66F46FB2A9B}" type="pres">
      <dgm:prSet presAssocID="{575B85A3-EF6D-4E83-8421-FF6DF7F7CC93}" presName="rootConnector" presStyleLbl="node1" presStyleIdx="0" presStyleCnt="2"/>
      <dgm:spPr/>
      <dgm:t>
        <a:bodyPr/>
        <a:lstStyle/>
        <a:p>
          <a:endParaRPr lang="en-US"/>
        </a:p>
      </dgm:t>
    </dgm:pt>
    <dgm:pt modelId="{8557BF90-B508-40F4-9299-FB4CBF28DB71}" type="pres">
      <dgm:prSet presAssocID="{575B85A3-EF6D-4E83-8421-FF6DF7F7CC93}" presName="childShape" presStyleCnt="0"/>
      <dgm:spPr/>
    </dgm:pt>
    <dgm:pt modelId="{697C1859-AEA9-4DFA-9B2C-2594F32AF30B}" type="pres">
      <dgm:prSet presAssocID="{161E13C6-C1A0-449C-B083-89D8598BF714}" presName="Name13" presStyleLbl="parChTrans1D2" presStyleIdx="0" presStyleCnt="2"/>
      <dgm:spPr/>
      <dgm:t>
        <a:bodyPr/>
        <a:lstStyle/>
        <a:p>
          <a:endParaRPr lang="en-US"/>
        </a:p>
      </dgm:t>
    </dgm:pt>
    <dgm:pt modelId="{465A9B60-FA8F-4F98-B3D3-785EC07E93A9}" type="pres">
      <dgm:prSet presAssocID="{C8A31C46-8F27-4AF3-8A62-A60C99D0DAB5}" presName="childText" presStyleLbl="bgAcc1" presStyleIdx="0" presStyleCnt="2">
        <dgm:presLayoutVars>
          <dgm:bulletEnabled val="1"/>
        </dgm:presLayoutVars>
      </dgm:prSet>
      <dgm:spPr/>
      <dgm:t>
        <a:bodyPr/>
        <a:lstStyle/>
        <a:p>
          <a:endParaRPr lang="en-US"/>
        </a:p>
      </dgm:t>
    </dgm:pt>
    <dgm:pt modelId="{14689158-1C8B-4605-8D0C-D6781E1FEEA6}" type="pres">
      <dgm:prSet presAssocID="{73FEF681-E588-4F4F-B2F5-BBA2183D8693}" presName="root" presStyleCnt="0"/>
      <dgm:spPr/>
    </dgm:pt>
    <dgm:pt modelId="{5B2849BB-B20E-47B3-B730-197725DED969}" type="pres">
      <dgm:prSet presAssocID="{73FEF681-E588-4F4F-B2F5-BBA2183D8693}" presName="rootComposite" presStyleCnt="0"/>
      <dgm:spPr/>
    </dgm:pt>
    <dgm:pt modelId="{EB4335A7-AFFD-4FE3-BB10-CBB5DEDEDA52}" type="pres">
      <dgm:prSet presAssocID="{73FEF681-E588-4F4F-B2F5-BBA2183D8693}" presName="rootText" presStyleLbl="node1" presStyleIdx="1" presStyleCnt="2"/>
      <dgm:spPr/>
      <dgm:t>
        <a:bodyPr/>
        <a:lstStyle/>
        <a:p>
          <a:endParaRPr lang="en-US"/>
        </a:p>
      </dgm:t>
    </dgm:pt>
    <dgm:pt modelId="{5B42E9D2-C6C3-4200-A501-36F7EE954FC0}" type="pres">
      <dgm:prSet presAssocID="{73FEF681-E588-4F4F-B2F5-BBA2183D8693}" presName="rootConnector" presStyleLbl="node1" presStyleIdx="1" presStyleCnt="2"/>
      <dgm:spPr/>
      <dgm:t>
        <a:bodyPr/>
        <a:lstStyle/>
        <a:p>
          <a:endParaRPr lang="en-US"/>
        </a:p>
      </dgm:t>
    </dgm:pt>
    <dgm:pt modelId="{EA381539-0F4A-44E7-B44E-8BB3C38F929B}" type="pres">
      <dgm:prSet presAssocID="{73FEF681-E588-4F4F-B2F5-BBA2183D8693}" presName="childShape" presStyleCnt="0"/>
      <dgm:spPr/>
    </dgm:pt>
    <dgm:pt modelId="{4CDB7540-9B61-4C31-B66A-80F3250249D7}" type="pres">
      <dgm:prSet presAssocID="{2ED47CB0-B8F9-4460-959E-66E6CD21AD94}" presName="Name13" presStyleLbl="parChTrans1D2" presStyleIdx="1" presStyleCnt="2"/>
      <dgm:spPr/>
      <dgm:t>
        <a:bodyPr/>
        <a:lstStyle/>
        <a:p>
          <a:endParaRPr lang="en-US"/>
        </a:p>
      </dgm:t>
    </dgm:pt>
    <dgm:pt modelId="{0B91622C-9D76-4866-8AD6-D4096676C821}" type="pres">
      <dgm:prSet presAssocID="{3D6DD6AD-CA1E-4539-B968-C693EBB41190}" presName="childText" presStyleLbl="bgAcc1" presStyleIdx="1" presStyleCnt="2">
        <dgm:presLayoutVars>
          <dgm:bulletEnabled val="1"/>
        </dgm:presLayoutVars>
      </dgm:prSet>
      <dgm:spPr/>
      <dgm:t>
        <a:bodyPr/>
        <a:lstStyle/>
        <a:p>
          <a:endParaRPr lang="en-US"/>
        </a:p>
      </dgm:t>
    </dgm:pt>
  </dgm:ptLst>
  <dgm:cxnLst>
    <dgm:cxn modelId="{2A07B1E8-E56A-4AA6-B0A3-F1B07974E103}" srcId="{8582B146-E6FA-49A5-BC87-B10D1C769D00}" destId="{73FEF681-E588-4F4F-B2F5-BBA2183D8693}" srcOrd="1" destOrd="0" parTransId="{9F8D4A9A-887F-437A-9631-DDB1682519E7}" sibTransId="{7DEF8853-E240-427C-9FD5-EDEC8DF0BDBF}"/>
    <dgm:cxn modelId="{47479E54-01AD-4216-BA3A-CFB44A6D85A3}" srcId="{8582B146-E6FA-49A5-BC87-B10D1C769D00}" destId="{575B85A3-EF6D-4E83-8421-FF6DF7F7CC93}" srcOrd="0" destOrd="0" parTransId="{0129F9AB-F0A8-430A-BF2E-E9C22743AF20}" sibTransId="{90290555-E6E0-4D60-BBD8-4EB12D7EAEFD}"/>
    <dgm:cxn modelId="{063BDEAA-A9E1-433E-8A87-594324FA7AD1}" type="presOf" srcId="{C8A31C46-8F27-4AF3-8A62-A60C99D0DAB5}" destId="{465A9B60-FA8F-4F98-B3D3-785EC07E93A9}" srcOrd="0" destOrd="0" presId="urn:microsoft.com/office/officeart/2005/8/layout/hierarchy3"/>
    <dgm:cxn modelId="{E0720997-6768-453C-93A3-ECF396D3F1C0}" type="presOf" srcId="{2ED47CB0-B8F9-4460-959E-66E6CD21AD94}" destId="{4CDB7540-9B61-4C31-B66A-80F3250249D7}" srcOrd="0" destOrd="0" presId="urn:microsoft.com/office/officeart/2005/8/layout/hierarchy3"/>
    <dgm:cxn modelId="{9126FAB1-BC2C-4BC5-B6E1-22EF4CCA6070}" type="presOf" srcId="{575B85A3-EF6D-4E83-8421-FF6DF7F7CC93}" destId="{C0E938E5-A3FA-410B-99E9-C66F46FB2A9B}" srcOrd="1" destOrd="0" presId="urn:microsoft.com/office/officeart/2005/8/layout/hierarchy3"/>
    <dgm:cxn modelId="{80AF6712-C578-4F9F-87E6-90E10928AD51}" type="presOf" srcId="{73FEF681-E588-4F4F-B2F5-BBA2183D8693}" destId="{EB4335A7-AFFD-4FE3-BB10-CBB5DEDEDA52}" srcOrd="0" destOrd="0" presId="urn:microsoft.com/office/officeart/2005/8/layout/hierarchy3"/>
    <dgm:cxn modelId="{51741697-B2D8-4A48-9D0C-BE4AFA762616}" type="presOf" srcId="{3D6DD6AD-CA1E-4539-B968-C693EBB41190}" destId="{0B91622C-9D76-4866-8AD6-D4096676C821}" srcOrd="0" destOrd="0" presId="urn:microsoft.com/office/officeart/2005/8/layout/hierarchy3"/>
    <dgm:cxn modelId="{A922181A-CFD9-4333-AF9E-8288D22426A0}" type="presOf" srcId="{575B85A3-EF6D-4E83-8421-FF6DF7F7CC93}" destId="{8CA3F9C2-C5B1-4BB6-A703-97473E668DDB}" srcOrd="0" destOrd="0" presId="urn:microsoft.com/office/officeart/2005/8/layout/hierarchy3"/>
    <dgm:cxn modelId="{B2AD97E3-C876-4E81-B12E-CE6709E2FEB8}" srcId="{73FEF681-E588-4F4F-B2F5-BBA2183D8693}" destId="{3D6DD6AD-CA1E-4539-B968-C693EBB41190}" srcOrd="0" destOrd="0" parTransId="{2ED47CB0-B8F9-4460-959E-66E6CD21AD94}" sibTransId="{9197047C-8E1A-4A91-A583-C46E2E16D074}"/>
    <dgm:cxn modelId="{078A0380-CA18-4ABC-B717-76B8DBC6A2BA}" type="presOf" srcId="{8582B146-E6FA-49A5-BC87-B10D1C769D00}" destId="{64E59684-46D8-4FFB-8D80-CD859ADEEEE4}" srcOrd="0" destOrd="0" presId="urn:microsoft.com/office/officeart/2005/8/layout/hierarchy3"/>
    <dgm:cxn modelId="{05A29FFB-3721-4234-9FCC-369286D1D083}" type="presOf" srcId="{161E13C6-C1A0-449C-B083-89D8598BF714}" destId="{697C1859-AEA9-4DFA-9B2C-2594F32AF30B}" srcOrd="0" destOrd="0" presId="urn:microsoft.com/office/officeart/2005/8/layout/hierarchy3"/>
    <dgm:cxn modelId="{7FD37787-2326-4ECC-A953-01616CAC6A2A}" type="presOf" srcId="{73FEF681-E588-4F4F-B2F5-BBA2183D8693}" destId="{5B42E9D2-C6C3-4200-A501-36F7EE954FC0}" srcOrd="1" destOrd="0" presId="urn:microsoft.com/office/officeart/2005/8/layout/hierarchy3"/>
    <dgm:cxn modelId="{65FCCE1E-73E2-416D-93E4-D57C7E53A998}" srcId="{575B85A3-EF6D-4E83-8421-FF6DF7F7CC93}" destId="{C8A31C46-8F27-4AF3-8A62-A60C99D0DAB5}" srcOrd="0" destOrd="0" parTransId="{161E13C6-C1A0-449C-B083-89D8598BF714}" sibTransId="{ED7A566B-C252-4816-8DFA-57FC35DA27B6}"/>
    <dgm:cxn modelId="{E1924CC3-07CE-47DB-B6B0-07EF886A849A}" type="presParOf" srcId="{64E59684-46D8-4FFB-8D80-CD859ADEEEE4}" destId="{15E28812-8DB6-437E-A4E5-646A711F10A2}" srcOrd="0" destOrd="0" presId="urn:microsoft.com/office/officeart/2005/8/layout/hierarchy3"/>
    <dgm:cxn modelId="{10930C56-F74C-4105-ABCA-9B2839FF2544}" type="presParOf" srcId="{15E28812-8DB6-437E-A4E5-646A711F10A2}" destId="{524C9C7D-C37E-498B-8F30-C5449F3ABA8D}" srcOrd="0" destOrd="0" presId="urn:microsoft.com/office/officeart/2005/8/layout/hierarchy3"/>
    <dgm:cxn modelId="{502F2469-BE60-4010-9491-62A435044BCD}" type="presParOf" srcId="{524C9C7D-C37E-498B-8F30-C5449F3ABA8D}" destId="{8CA3F9C2-C5B1-4BB6-A703-97473E668DDB}" srcOrd="0" destOrd="0" presId="urn:microsoft.com/office/officeart/2005/8/layout/hierarchy3"/>
    <dgm:cxn modelId="{49EB66AC-494E-4811-8346-8FB5148C5287}" type="presParOf" srcId="{524C9C7D-C37E-498B-8F30-C5449F3ABA8D}" destId="{C0E938E5-A3FA-410B-99E9-C66F46FB2A9B}" srcOrd="1" destOrd="0" presId="urn:microsoft.com/office/officeart/2005/8/layout/hierarchy3"/>
    <dgm:cxn modelId="{F120874E-6D22-4FCE-B5B0-DEFC73ADD676}" type="presParOf" srcId="{15E28812-8DB6-437E-A4E5-646A711F10A2}" destId="{8557BF90-B508-40F4-9299-FB4CBF28DB71}" srcOrd="1" destOrd="0" presId="urn:microsoft.com/office/officeart/2005/8/layout/hierarchy3"/>
    <dgm:cxn modelId="{A8375BD0-9D8C-46FC-B0B8-2343F87F63C3}" type="presParOf" srcId="{8557BF90-B508-40F4-9299-FB4CBF28DB71}" destId="{697C1859-AEA9-4DFA-9B2C-2594F32AF30B}" srcOrd="0" destOrd="0" presId="urn:microsoft.com/office/officeart/2005/8/layout/hierarchy3"/>
    <dgm:cxn modelId="{C3F2375C-9667-417E-A106-1C8B2E4E8DE2}" type="presParOf" srcId="{8557BF90-B508-40F4-9299-FB4CBF28DB71}" destId="{465A9B60-FA8F-4F98-B3D3-785EC07E93A9}" srcOrd="1" destOrd="0" presId="urn:microsoft.com/office/officeart/2005/8/layout/hierarchy3"/>
    <dgm:cxn modelId="{43B8E55E-C70B-468D-AA8C-E21757FA3326}" type="presParOf" srcId="{64E59684-46D8-4FFB-8D80-CD859ADEEEE4}" destId="{14689158-1C8B-4605-8D0C-D6781E1FEEA6}" srcOrd="1" destOrd="0" presId="urn:microsoft.com/office/officeart/2005/8/layout/hierarchy3"/>
    <dgm:cxn modelId="{1948ACC5-6408-4915-BD68-FDE31B473FE1}" type="presParOf" srcId="{14689158-1C8B-4605-8D0C-D6781E1FEEA6}" destId="{5B2849BB-B20E-47B3-B730-197725DED969}" srcOrd="0" destOrd="0" presId="urn:microsoft.com/office/officeart/2005/8/layout/hierarchy3"/>
    <dgm:cxn modelId="{8BBF96FE-59CB-413D-B009-CA981E7F28BA}" type="presParOf" srcId="{5B2849BB-B20E-47B3-B730-197725DED969}" destId="{EB4335A7-AFFD-4FE3-BB10-CBB5DEDEDA52}" srcOrd="0" destOrd="0" presId="urn:microsoft.com/office/officeart/2005/8/layout/hierarchy3"/>
    <dgm:cxn modelId="{EA4383CC-673F-4662-8DA3-172F69932275}" type="presParOf" srcId="{5B2849BB-B20E-47B3-B730-197725DED969}" destId="{5B42E9D2-C6C3-4200-A501-36F7EE954FC0}" srcOrd="1" destOrd="0" presId="urn:microsoft.com/office/officeart/2005/8/layout/hierarchy3"/>
    <dgm:cxn modelId="{15AFB1BF-CA2D-4E61-BDA1-A28E48C9D023}" type="presParOf" srcId="{14689158-1C8B-4605-8D0C-D6781E1FEEA6}" destId="{EA381539-0F4A-44E7-B44E-8BB3C38F929B}" srcOrd="1" destOrd="0" presId="urn:microsoft.com/office/officeart/2005/8/layout/hierarchy3"/>
    <dgm:cxn modelId="{5A1CE11C-E061-42A7-A5FC-0619CE4E0498}" type="presParOf" srcId="{EA381539-0F4A-44E7-B44E-8BB3C38F929B}" destId="{4CDB7540-9B61-4C31-B66A-80F3250249D7}" srcOrd="0" destOrd="0" presId="urn:microsoft.com/office/officeart/2005/8/layout/hierarchy3"/>
    <dgm:cxn modelId="{A420D173-FE65-4EB6-AB1D-416A00A70473}" type="presParOf" srcId="{EA381539-0F4A-44E7-B44E-8BB3C38F929B}" destId="{0B91622C-9D76-4866-8AD6-D4096676C821}" srcOrd="1" destOrd="0" presId="urn:microsoft.com/office/officeart/2005/8/layout/hierarchy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4A36CDB3-D4A8-46F0-B100-40BD04059A5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31CCB72-1AAF-4AEC-97E0-8F7450D00D83}">
      <dgm:prSet custT="1"/>
      <dgm:spPr>
        <a:solidFill>
          <a:srgbClr val="0070C0"/>
        </a:solidFill>
      </dgm:spPr>
      <dgm:t>
        <a:bodyPr/>
        <a:lstStyle/>
        <a:p>
          <a:pPr algn="ctr" rtl="1"/>
          <a:r>
            <a:rPr lang="fa-IR" sz="3400" dirty="0" smtClean="0">
              <a:latin typeface="ذ ظشق"/>
              <a:cs typeface="B Zar" pitchFamily="2" charset="-78"/>
            </a:rPr>
            <a:t>رهن با اقساط ثابت </a:t>
          </a:r>
          <a:r>
            <a:rPr lang="fa-IR"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constant- payment mortgages</a:t>
          </a:r>
          <a:r>
            <a:rPr lang="fa-IR"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dgm:t>
    </dgm:pt>
    <dgm:pt modelId="{7D06AAF3-2C48-4459-8410-E38AD88200AA}" type="parTrans" cxnId="{5A2F1431-EF33-4FDB-8B7F-AB35F2E66F22}">
      <dgm:prSet/>
      <dgm:spPr/>
      <dgm:t>
        <a:bodyPr/>
        <a:lstStyle/>
        <a:p>
          <a:endParaRPr lang="en-US">
            <a:cs typeface="B Zar" pitchFamily="2" charset="-78"/>
          </a:endParaRPr>
        </a:p>
      </dgm:t>
    </dgm:pt>
    <dgm:pt modelId="{06D9C6C1-2F4D-4CFE-8099-ED1F27D7B987}" type="sibTrans" cxnId="{5A2F1431-EF33-4FDB-8B7F-AB35F2E66F22}">
      <dgm:prSet/>
      <dgm:spPr/>
      <dgm:t>
        <a:bodyPr/>
        <a:lstStyle/>
        <a:p>
          <a:endParaRPr lang="en-US">
            <a:cs typeface="B Zar" pitchFamily="2" charset="-78"/>
          </a:endParaRPr>
        </a:p>
      </dgm:t>
    </dgm:pt>
    <dgm:pt modelId="{0B5D7D6B-8709-4267-AA4C-4C0C7E1F1A88}">
      <dgm:prSet/>
      <dgm:spPr/>
      <dgm:t>
        <a:bodyPr/>
        <a:lstStyle/>
        <a:p>
          <a:pPr rtl="1"/>
          <a:r>
            <a:rPr lang="fa-IR" dirty="0" smtClean="0">
              <a:cs typeface="B Zar" pitchFamily="2" charset="-78"/>
            </a:rPr>
            <a:t>اقساط وام در طول عمر آن ثابت‌اند</a:t>
          </a:r>
          <a:r>
            <a:rPr lang="en-US" dirty="0" smtClean="0">
              <a:cs typeface="B Zar" pitchFamily="2" charset="-78"/>
            </a:rPr>
            <a:t>:</a:t>
          </a:r>
          <a:r>
            <a:rPr lang="fa-IR" dirty="0" smtClean="0">
              <a:cs typeface="B Zar" pitchFamily="2" charset="-78"/>
            </a:rPr>
            <a:t> </a:t>
          </a:r>
          <a:r>
            <a:rPr lang="en-US" dirty="0" err="1" smtClean="0">
              <a:latin typeface="Times New Roman" pitchFamily="18" charset="0"/>
              <a:cs typeface="Times New Roman" pitchFamily="18" charset="0"/>
            </a:rPr>
            <a:t>PMT</a:t>
          </a:r>
          <a:r>
            <a:rPr lang="en-US" baseline="-25000" dirty="0" err="1" smtClean="0">
              <a:latin typeface="Times New Roman" pitchFamily="18" charset="0"/>
              <a:cs typeface="Times New Roman" pitchFamily="18" charset="0"/>
            </a:rPr>
            <a:t>t</a:t>
          </a:r>
          <a:r>
            <a:rPr lang="en-US" dirty="0" smtClean="0">
              <a:latin typeface="Times New Roman" pitchFamily="18" charset="0"/>
              <a:cs typeface="Times New Roman" pitchFamily="18" charset="0"/>
            </a:rPr>
            <a:t>=PMT</a:t>
          </a:r>
          <a:endParaRPr lang="en-US" dirty="0">
            <a:latin typeface="Times New Roman" pitchFamily="18" charset="0"/>
            <a:cs typeface="Times New Roman" pitchFamily="18" charset="0"/>
          </a:endParaRPr>
        </a:p>
      </dgm:t>
    </dgm:pt>
    <dgm:pt modelId="{B70BD0DF-929D-4D0D-985A-325B04AF3B7C}" type="parTrans" cxnId="{284007A0-55C3-4199-9D13-D149717F03E7}">
      <dgm:prSet/>
      <dgm:spPr/>
      <dgm:t>
        <a:bodyPr/>
        <a:lstStyle/>
        <a:p>
          <a:endParaRPr lang="en-US">
            <a:cs typeface="B Zar" pitchFamily="2" charset="-78"/>
          </a:endParaRPr>
        </a:p>
      </dgm:t>
    </dgm:pt>
    <dgm:pt modelId="{490A69C1-8542-40EB-A034-20495D172823}" type="sibTrans" cxnId="{284007A0-55C3-4199-9D13-D149717F03E7}">
      <dgm:prSet/>
      <dgm:spPr/>
      <dgm:t>
        <a:bodyPr/>
        <a:lstStyle/>
        <a:p>
          <a:endParaRPr lang="en-US">
            <a:cs typeface="B Zar" pitchFamily="2" charset="-78"/>
          </a:endParaRPr>
        </a:p>
      </dgm:t>
    </dgm:pt>
    <dgm:pt modelId="{1D11285F-3CAC-45EF-814B-AC9CD0BEE64D}">
      <dgm:prSet/>
      <dgm:spPr/>
      <dgm:t>
        <a:bodyPr/>
        <a:lstStyle/>
        <a:p>
          <a:pPr rtl="1"/>
          <a:endParaRPr lang="en-US" dirty="0">
            <a:cs typeface="B Zar" pitchFamily="2" charset="-78"/>
          </a:endParaRPr>
        </a:p>
      </dgm:t>
    </dgm:pt>
    <dgm:pt modelId="{D319FD7D-41C0-4AD1-AD6F-D0EF4770D77A}" type="parTrans" cxnId="{7566599B-2E56-4446-80B6-96ABFE5CBEC0}">
      <dgm:prSet/>
      <dgm:spPr/>
      <dgm:t>
        <a:bodyPr/>
        <a:lstStyle/>
        <a:p>
          <a:endParaRPr lang="en-US">
            <a:cs typeface="B Zar" pitchFamily="2" charset="-78"/>
          </a:endParaRPr>
        </a:p>
      </dgm:t>
    </dgm:pt>
    <dgm:pt modelId="{C8C3EFF8-DA0D-4E43-BF44-B940A728A32F}" type="sibTrans" cxnId="{7566599B-2E56-4446-80B6-96ABFE5CBEC0}">
      <dgm:prSet/>
      <dgm:spPr/>
      <dgm:t>
        <a:bodyPr/>
        <a:lstStyle/>
        <a:p>
          <a:endParaRPr lang="en-US">
            <a:cs typeface="B Zar" pitchFamily="2" charset="-78"/>
          </a:endParaRPr>
        </a:p>
      </dgm:t>
    </dgm:pt>
    <dgm:pt modelId="{5F57DF30-62E9-4B12-B3D2-F32DA50F0F5D}">
      <dgm:prSet custT="1"/>
      <dgm:spPr>
        <a:solidFill>
          <a:srgbClr val="0070C0"/>
        </a:solidFill>
      </dgm:spPr>
      <dgm:t>
        <a:bodyPr/>
        <a:lstStyle/>
        <a:p>
          <a:pPr algn="ctr" rtl="1"/>
          <a:r>
            <a:rPr lang="fa-IR" sz="3200" dirty="0" smtClean="0">
              <a:cs typeface="B Zar" pitchFamily="2" charset="-78"/>
            </a:rPr>
            <a:t>رهن با اقساط تدریجی </a:t>
          </a:r>
          <a:r>
            <a:rPr lang="fa-IR"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graduated payment mortgages</a:t>
          </a:r>
          <a:r>
            <a:rPr lang="fa-IR"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dgm:t>
    </dgm:pt>
    <dgm:pt modelId="{CF3D9A1B-31A7-4C0B-BBDC-6CEE707FCFF5}" type="parTrans" cxnId="{3E32C9F3-2D6B-462B-8D9F-BA163241B4F6}">
      <dgm:prSet/>
      <dgm:spPr/>
      <dgm:t>
        <a:bodyPr/>
        <a:lstStyle/>
        <a:p>
          <a:endParaRPr lang="en-US">
            <a:cs typeface="B Zar" pitchFamily="2" charset="-78"/>
          </a:endParaRPr>
        </a:p>
      </dgm:t>
    </dgm:pt>
    <dgm:pt modelId="{5E006398-6974-48BF-9CC6-BD3E0684CDF0}" type="sibTrans" cxnId="{3E32C9F3-2D6B-462B-8D9F-BA163241B4F6}">
      <dgm:prSet/>
      <dgm:spPr/>
      <dgm:t>
        <a:bodyPr/>
        <a:lstStyle/>
        <a:p>
          <a:endParaRPr lang="en-US">
            <a:cs typeface="B Zar" pitchFamily="2" charset="-78"/>
          </a:endParaRPr>
        </a:p>
      </dgm:t>
    </dgm:pt>
    <dgm:pt modelId="{B0CC9567-C467-4E2D-ABF1-A3190306BB61}">
      <dgm:prSet/>
      <dgm:spPr/>
      <dgm:t>
        <a:bodyPr/>
        <a:lstStyle/>
        <a:p>
          <a:pPr rtl="1"/>
          <a:r>
            <a:rPr lang="fa-IR" dirty="0" smtClean="0">
              <a:cs typeface="B Zar" pitchFamily="2" charset="-78"/>
            </a:rPr>
            <a:t>قسط اولیه کوچک است عموماً </a:t>
          </a:r>
          <a:r>
            <a:rPr lang="en-US" dirty="0" smtClean="0">
              <a:latin typeface="Times New Roman" pitchFamily="18" charset="0"/>
              <a:cs typeface="Times New Roman" pitchFamily="18" charset="0"/>
            </a:rPr>
            <a:t>PMT</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&lt; IE</a:t>
          </a:r>
          <a:r>
            <a:rPr lang="en-US" baseline="-25000" dirty="0" smtClean="0">
              <a:latin typeface="Times New Roman" pitchFamily="18" charset="0"/>
              <a:cs typeface="Times New Roman" pitchFamily="18" charset="0"/>
            </a:rPr>
            <a:t>1</a:t>
          </a:r>
          <a:r>
            <a:rPr lang="fa-IR" dirty="0" smtClean="0">
              <a:cs typeface="B Zar" pitchFamily="2" charset="-78"/>
            </a:rPr>
            <a:t>. بنابراین در ابتدا </a:t>
          </a:r>
          <a:r>
            <a:rPr lang="en-US" dirty="0" smtClean="0">
              <a:latin typeface="Times New Roman" pitchFamily="18" charset="0"/>
              <a:cs typeface="Times New Roman" pitchFamily="18" charset="0"/>
            </a:rPr>
            <a:t>OLB</a:t>
          </a:r>
          <a:r>
            <a:rPr lang="fa-IR" dirty="0" smtClean="0">
              <a:cs typeface="B Zar" pitchFamily="2" charset="-78"/>
            </a:rPr>
            <a:t> در طی زمان افزایش می‌یابد. سپس اقساط بزرگ‌تر می‌شوند.</a:t>
          </a:r>
          <a:endParaRPr lang="en-US" dirty="0">
            <a:cs typeface="B Zar" pitchFamily="2" charset="-78"/>
          </a:endParaRPr>
        </a:p>
      </dgm:t>
    </dgm:pt>
    <dgm:pt modelId="{E7780A0B-6867-4DC7-9A86-C23B1FB5B25E}" type="parTrans" cxnId="{48D67086-4DDF-4DB9-A510-E93D31D63D78}">
      <dgm:prSet/>
      <dgm:spPr/>
      <dgm:t>
        <a:bodyPr/>
        <a:lstStyle/>
        <a:p>
          <a:endParaRPr lang="en-US">
            <a:cs typeface="B Zar" pitchFamily="2" charset="-78"/>
          </a:endParaRPr>
        </a:p>
      </dgm:t>
    </dgm:pt>
    <dgm:pt modelId="{D1053561-539D-49B5-8034-D8C1C9A0268E}" type="sibTrans" cxnId="{48D67086-4DDF-4DB9-A510-E93D31D63D78}">
      <dgm:prSet/>
      <dgm:spPr/>
      <dgm:t>
        <a:bodyPr/>
        <a:lstStyle/>
        <a:p>
          <a:endParaRPr lang="en-US">
            <a:cs typeface="B Zar" pitchFamily="2" charset="-78"/>
          </a:endParaRPr>
        </a:p>
      </dgm:t>
    </dgm:pt>
    <dgm:pt modelId="{0ABC6D83-7E0D-4E80-98C1-BF60E7DFB8F7}" type="pres">
      <dgm:prSet presAssocID="{4A36CDB3-D4A8-46F0-B100-40BD04059A54}" presName="linear" presStyleCnt="0">
        <dgm:presLayoutVars>
          <dgm:animLvl val="lvl"/>
          <dgm:resizeHandles val="exact"/>
        </dgm:presLayoutVars>
      </dgm:prSet>
      <dgm:spPr/>
      <dgm:t>
        <a:bodyPr/>
        <a:lstStyle/>
        <a:p>
          <a:endParaRPr lang="en-US"/>
        </a:p>
      </dgm:t>
    </dgm:pt>
    <dgm:pt modelId="{2A355613-A8DA-44E3-A5FC-F826712A5FFD}" type="pres">
      <dgm:prSet presAssocID="{D31CCB72-1AAF-4AEC-97E0-8F7450D00D83}" presName="parentText" presStyleLbl="node1" presStyleIdx="0" presStyleCnt="2">
        <dgm:presLayoutVars>
          <dgm:chMax val="0"/>
          <dgm:bulletEnabled val="1"/>
        </dgm:presLayoutVars>
      </dgm:prSet>
      <dgm:spPr/>
      <dgm:t>
        <a:bodyPr/>
        <a:lstStyle/>
        <a:p>
          <a:endParaRPr lang="en-US"/>
        </a:p>
      </dgm:t>
    </dgm:pt>
    <dgm:pt modelId="{09FA0C6F-B66F-4DBA-B7F8-41C12AFE9B56}" type="pres">
      <dgm:prSet presAssocID="{D31CCB72-1AAF-4AEC-97E0-8F7450D00D83}" presName="childText" presStyleLbl="revTx" presStyleIdx="0" presStyleCnt="2">
        <dgm:presLayoutVars>
          <dgm:bulletEnabled val="1"/>
        </dgm:presLayoutVars>
      </dgm:prSet>
      <dgm:spPr/>
      <dgm:t>
        <a:bodyPr/>
        <a:lstStyle/>
        <a:p>
          <a:endParaRPr lang="en-US"/>
        </a:p>
      </dgm:t>
    </dgm:pt>
    <dgm:pt modelId="{8549F090-C4C3-4C8D-BC26-0A3A60E14691}" type="pres">
      <dgm:prSet presAssocID="{5F57DF30-62E9-4B12-B3D2-F32DA50F0F5D}" presName="parentText" presStyleLbl="node1" presStyleIdx="1" presStyleCnt="2">
        <dgm:presLayoutVars>
          <dgm:chMax val="0"/>
          <dgm:bulletEnabled val="1"/>
        </dgm:presLayoutVars>
      </dgm:prSet>
      <dgm:spPr/>
      <dgm:t>
        <a:bodyPr/>
        <a:lstStyle/>
        <a:p>
          <a:endParaRPr lang="en-US"/>
        </a:p>
      </dgm:t>
    </dgm:pt>
    <dgm:pt modelId="{E849C62E-6948-43BD-B70A-9C4284EFD401}" type="pres">
      <dgm:prSet presAssocID="{5F57DF30-62E9-4B12-B3D2-F32DA50F0F5D}" presName="childText" presStyleLbl="revTx" presStyleIdx="1" presStyleCnt="2">
        <dgm:presLayoutVars>
          <dgm:bulletEnabled val="1"/>
        </dgm:presLayoutVars>
      </dgm:prSet>
      <dgm:spPr/>
      <dgm:t>
        <a:bodyPr/>
        <a:lstStyle/>
        <a:p>
          <a:endParaRPr lang="en-US"/>
        </a:p>
      </dgm:t>
    </dgm:pt>
  </dgm:ptLst>
  <dgm:cxnLst>
    <dgm:cxn modelId="{284007A0-55C3-4199-9D13-D149717F03E7}" srcId="{D31CCB72-1AAF-4AEC-97E0-8F7450D00D83}" destId="{0B5D7D6B-8709-4267-AA4C-4C0C7E1F1A88}" srcOrd="0" destOrd="0" parTransId="{B70BD0DF-929D-4D0D-985A-325B04AF3B7C}" sibTransId="{490A69C1-8542-40EB-A034-20495D172823}"/>
    <dgm:cxn modelId="{92E945F6-B2C3-44C5-AA72-378D728712E0}" type="presOf" srcId="{0B5D7D6B-8709-4267-AA4C-4C0C7E1F1A88}" destId="{09FA0C6F-B66F-4DBA-B7F8-41C12AFE9B56}" srcOrd="0" destOrd="0" presId="urn:microsoft.com/office/officeart/2005/8/layout/vList2"/>
    <dgm:cxn modelId="{48D67086-4DDF-4DB9-A510-E93D31D63D78}" srcId="{5F57DF30-62E9-4B12-B3D2-F32DA50F0F5D}" destId="{B0CC9567-C467-4E2D-ABF1-A3190306BB61}" srcOrd="0" destOrd="0" parTransId="{E7780A0B-6867-4DC7-9A86-C23B1FB5B25E}" sibTransId="{D1053561-539D-49B5-8034-D8C1C9A0268E}"/>
    <dgm:cxn modelId="{97FFEEC0-9002-426A-ADE4-CE1DB78A5E8E}" type="presOf" srcId="{1D11285F-3CAC-45EF-814B-AC9CD0BEE64D}" destId="{09FA0C6F-B66F-4DBA-B7F8-41C12AFE9B56}" srcOrd="0" destOrd="1" presId="urn:microsoft.com/office/officeart/2005/8/layout/vList2"/>
    <dgm:cxn modelId="{3E32C9F3-2D6B-462B-8D9F-BA163241B4F6}" srcId="{4A36CDB3-D4A8-46F0-B100-40BD04059A54}" destId="{5F57DF30-62E9-4B12-B3D2-F32DA50F0F5D}" srcOrd="1" destOrd="0" parTransId="{CF3D9A1B-31A7-4C0B-BBDC-6CEE707FCFF5}" sibTransId="{5E006398-6974-48BF-9CC6-BD3E0684CDF0}"/>
    <dgm:cxn modelId="{7566599B-2E56-4446-80B6-96ABFE5CBEC0}" srcId="{D31CCB72-1AAF-4AEC-97E0-8F7450D00D83}" destId="{1D11285F-3CAC-45EF-814B-AC9CD0BEE64D}" srcOrd="1" destOrd="0" parTransId="{D319FD7D-41C0-4AD1-AD6F-D0EF4770D77A}" sibTransId="{C8C3EFF8-DA0D-4E43-BF44-B940A728A32F}"/>
    <dgm:cxn modelId="{40DCB473-502D-4808-B571-4B566FD622E9}" type="presOf" srcId="{5F57DF30-62E9-4B12-B3D2-F32DA50F0F5D}" destId="{8549F090-C4C3-4C8D-BC26-0A3A60E14691}" srcOrd="0" destOrd="0" presId="urn:microsoft.com/office/officeart/2005/8/layout/vList2"/>
    <dgm:cxn modelId="{C6774136-742E-4789-A3CF-4DF854BAFB09}" type="presOf" srcId="{4A36CDB3-D4A8-46F0-B100-40BD04059A54}" destId="{0ABC6D83-7E0D-4E80-98C1-BF60E7DFB8F7}" srcOrd="0" destOrd="0" presId="urn:microsoft.com/office/officeart/2005/8/layout/vList2"/>
    <dgm:cxn modelId="{5A2F1431-EF33-4FDB-8B7F-AB35F2E66F22}" srcId="{4A36CDB3-D4A8-46F0-B100-40BD04059A54}" destId="{D31CCB72-1AAF-4AEC-97E0-8F7450D00D83}" srcOrd="0" destOrd="0" parTransId="{7D06AAF3-2C48-4459-8410-E38AD88200AA}" sibTransId="{06D9C6C1-2F4D-4CFE-8099-ED1F27D7B987}"/>
    <dgm:cxn modelId="{B4A3BD18-2403-4FDC-A4BC-C62E8CD2DBE1}" type="presOf" srcId="{D31CCB72-1AAF-4AEC-97E0-8F7450D00D83}" destId="{2A355613-A8DA-44E3-A5FC-F826712A5FFD}" srcOrd="0" destOrd="0" presId="urn:microsoft.com/office/officeart/2005/8/layout/vList2"/>
    <dgm:cxn modelId="{9B091D99-3283-485E-B634-5004604EADC0}" type="presOf" srcId="{B0CC9567-C467-4E2D-ABF1-A3190306BB61}" destId="{E849C62E-6948-43BD-B70A-9C4284EFD401}" srcOrd="0" destOrd="0" presId="urn:microsoft.com/office/officeart/2005/8/layout/vList2"/>
    <dgm:cxn modelId="{DD200A81-46DC-4CF0-A8AD-98E284EC4BD8}" type="presParOf" srcId="{0ABC6D83-7E0D-4E80-98C1-BF60E7DFB8F7}" destId="{2A355613-A8DA-44E3-A5FC-F826712A5FFD}" srcOrd="0" destOrd="0" presId="urn:microsoft.com/office/officeart/2005/8/layout/vList2"/>
    <dgm:cxn modelId="{124B3A89-2878-444B-BADE-B7BA5447BCBE}" type="presParOf" srcId="{0ABC6D83-7E0D-4E80-98C1-BF60E7DFB8F7}" destId="{09FA0C6F-B66F-4DBA-B7F8-41C12AFE9B56}" srcOrd="1" destOrd="0" presId="urn:microsoft.com/office/officeart/2005/8/layout/vList2"/>
    <dgm:cxn modelId="{7AF6FE0A-6048-46BE-99E9-6AB5C312B225}" type="presParOf" srcId="{0ABC6D83-7E0D-4E80-98C1-BF60E7DFB8F7}" destId="{8549F090-C4C3-4C8D-BC26-0A3A60E14691}" srcOrd="2" destOrd="0" presId="urn:microsoft.com/office/officeart/2005/8/layout/vList2"/>
    <dgm:cxn modelId="{D7D76834-1087-48D9-B892-6FA1B0F69C79}" type="presParOf" srcId="{0ABC6D83-7E0D-4E80-98C1-BF60E7DFB8F7}" destId="{E849C62E-6948-43BD-B70A-9C4284EFD401}" srcOrd="3"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E0582882-16FB-4D43-8A20-3B7FCBAEFD4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1D61FFF-02D0-4BD8-B903-9BE03D9DA08F}">
      <dgm:prSet custT="1"/>
      <dgm:spPr>
        <a:solidFill>
          <a:srgbClr val="0070C0"/>
        </a:solidFill>
      </dgm:spPr>
      <dgm:t>
        <a:bodyPr/>
        <a:lstStyle/>
        <a:p>
          <a:pPr rtl="1"/>
          <a:r>
            <a:rPr lang="fa-IR" sz="2600" dirty="0" smtClean="0">
              <a:cs typeface="B Zar" pitchFamily="2" charset="-78"/>
            </a:rPr>
            <a:t>رهن با استهلاک ثابت </a:t>
          </a:r>
          <a:r>
            <a:rPr lang="fa-IR"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constant-amortization mortgages</a:t>
          </a:r>
          <a:r>
            <a:rPr lang="fa-IR"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dgm:t>
    </dgm:pt>
    <dgm:pt modelId="{1462C710-6269-49BB-A03C-E741E1929EED}" type="parTrans" cxnId="{A8005DC0-4023-46A0-A2EC-02220D6F1F43}">
      <dgm:prSet/>
      <dgm:spPr/>
      <dgm:t>
        <a:bodyPr/>
        <a:lstStyle/>
        <a:p>
          <a:endParaRPr lang="en-US">
            <a:cs typeface="B Zar" pitchFamily="2" charset="-78"/>
          </a:endParaRPr>
        </a:p>
      </dgm:t>
    </dgm:pt>
    <dgm:pt modelId="{31E4ACB0-9FA9-4459-8020-A4E1BD83D591}" type="sibTrans" cxnId="{A8005DC0-4023-46A0-A2EC-02220D6F1F43}">
      <dgm:prSet/>
      <dgm:spPr/>
      <dgm:t>
        <a:bodyPr/>
        <a:lstStyle/>
        <a:p>
          <a:endParaRPr lang="en-US">
            <a:cs typeface="B Zar" pitchFamily="2" charset="-78"/>
          </a:endParaRPr>
        </a:p>
      </dgm:t>
    </dgm:pt>
    <dgm:pt modelId="{CEAF31F9-C3FB-4619-8B74-1D0C39FCC92B}">
      <dgm:prSet/>
      <dgm:spPr/>
      <dgm:t>
        <a:bodyPr/>
        <a:lstStyle/>
        <a:p>
          <a:pPr rtl="1"/>
          <a:r>
            <a:rPr lang="fa-IR" dirty="0" smtClean="0">
              <a:cs typeface="B Zar" pitchFamily="2" charset="-78"/>
            </a:rPr>
            <a:t>استهلاک اصل وام طی عمر آن ثابت است</a:t>
          </a:r>
          <a:r>
            <a:rPr lang="en-US" dirty="0" smtClean="0">
              <a:cs typeface="B Zar" pitchFamily="2" charset="-78"/>
            </a:rPr>
            <a:t>:</a:t>
          </a:r>
          <a:r>
            <a:rPr lang="fa-IR" dirty="0" smtClean="0">
              <a:cs typeface="B Zar" pitchFamily="2" charset="-78"/>
            </a:rPr>
            <a:t> </a:t>
          </a:r>
          <a:r>
            <a:rPr lang="en-US" dirty="0" err="1" smtClean="0">
              <a:latin typeface="Times New Roman" pitchFamily="18" charset="0"/>
              <a:cs typeface="Times New Roman" pitchFamily="18" charset="0"/>
            </a:rPr>
            <a:t>PP</a:t>
          </a:r>
          <a:r>
            <a:rPr lang="en-US" baseline="-25000" dirty="0" err="1" smtClean="0">
              <a:latin typeface="Times New Roman" pitchFamily="18" charset="0"/>
              <a:cs typeface="Times New Roman" pitchFamily="18" charset="0"/>
            </a:rPr>
            <a:t>t</a:t>
          </a:r>
          <a:r>
            <a:rPr lang="en-US" dirty="0" smtClean="0">
              <a:latin typeface="Times New Roman" pitchFamily="18" charset="0"/>
              <a:cs typeface="Times New Roman" pitchFamily="18" charset="0"/>
            </a:rPr>
            <a:t>=PP</a:t>
          </a:r>
          <a:endParaRPr lang="en-US" dirty="0">
            <a:latin typeface="Times New Roman" pitchFamily="18" charset="0"/>
            <a:cs typeface="Times New Roman" pitchFamily="18" charset="0"/>
          </a:endParaRPr>
        </a:p>
      </dgm:t>
    </dgm:pt>
    <dgm:pt modelId="{640AEBFD-9608-4EC0-8FA2-2383E69C2F52}" type="parTrans" cxnId="{CA9CFEEE-C349-4613-8E17-FCDEA2CF4FA5}">
      <dgm:prSet/>
      <dgm:spPr/>
      <dgm:t>
        <a:bodyPr/>
        <a:lstStyle/>
        <a:p>
          <a:endParaRPr lang="en-US">
            <a:cs typeface="B Zar" pitchFamily="2" charset="-78"/>
          </a:endParaRPr>
        </a:p>
      </dgm:t>
    </dgm:pt>
    <dgm:pt modelId="{B5E5FCFF-EF68-4111-97A5-2E31154AFDAE}" type="sibTrans" cxnId="{CA9CFEEE-C349-4613-8E17-FCDEA2CF4FA5}">
      <dgm:prSet/>
      <dgm:spPr/>
      <dgm:t>
        <a:bodyPr/>
        <a:lstStyle/>
        <a:p>
          <a:endParaRPr lang="en-US">
            <a:cs typeface="B Zar" pitchFamily="2" charset="-78"/>
          </a:endParaRPr>
        </a:p>
      </dgm:t>
    </dgm:pt>
    <dgm:pt modelId="{2EEE8523-03E8-4159-9371-43364EF1992F}">
      <dgm:prSet custT="1"/>
      <dgm:spPr>
        <a:solidFill>
          <a:srgbClr val="0070C0"/>
        </a:solidFill>
      </dgm:spPr>
      <dgm:t>
        <a:bodyPr/>
        <a:lstStyle/>
        <a:p>
          <a:pPr rtl="1"/>
          <a:r>
            <a:rPr lang="fa-IR" sz="2600" dirty="0" smtClean="0">
              <a:cs typeface="B Zar" pitchFamily="2" charset="-78"/>
            </a:rPr>
            <a:t>رهن با استهلاک کامل </a:t>
          </a:r>
          <a:r>
            <a:rPr lang="fa-IR"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fully-amortized mortgages</a:t>
          </a:r>
          <a:r>
            <a:rPr lang="fa-IR"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dgm:t>
    </dgm:pt>
    <dgm:pt modelId="{B8380991-3818-4D30-85D4-0753B4F2A9B3}" type="parTrans" cxnId="{3D6697F4-A2A8-4505-9628-11188DCD111F}">
      <dgm:prSet/>
      <dgm:spPr/>
      <dgm:t>
        <a:bodyPr/>
        <a:lstStyle/>
        <a:p>
          <a:endParaRPr lang="en-US">
            <a:cs typeface="B Zar" pitchFamily="2" charset="-78"/>
          </a:endParaRPr>
        </a:p>
      </dgm:t>
    </dgm:pt>
    <dgm:pt modelId="{61DDCD4E-3647-477C-B4F1-9D396C826487}" type="sibTrans" cxnId="{3D6697F4-A2A8-4505-9628-11188DCD111F}">
      <dgm:prSet/>
      <dgm:spPr/>
      <dgm:t>
        <a:bodyPr/>
        <a:lstStyle/>
        <a:p>
          <a:endParaRPr lang="en-US">
            <a:cs typeface="B Zar" pitchFamily="2" charset="-78"/>
          </a:endParaRPr>
        </a:p>
      </dgm:t>
    </dgm:pt>
    <dgm:pt modelId="{22912984-C138-4549-8205-EB71589C8510}">
      <dgm:prSet/>
      <dgm:spPr/>
      <dgm:t>
        <a:bodyPr/>
        <a:lstStyle/>
        <a:p>
          <a:pPr rtl="1"/>
          <a:r>
            <a:rPr lang="fa-IR" dirty="0" smtClean="0">
              <a:cs typeface="B Zar" pitchFamily="2" charset="-78"/>
            </a:rPr>
            <a:t>اصل وام به‌طور کامل تا سررسید مستهلک می‌شود: </a:t>
          </a:r>
          <a:r>
            <a:rPr lang="en-US" dirty="0" smtClean="0">
              <a:latin typeface="Times New Roman" pitchFamily="18" charset="0"/>
              <a:cs typeface="Times New Roman" pitchFamily="18" charset="0"/>
              <a:sym typeface="Symbol"/>
            </a:rPr>
            <a:t></a:t>
          </a:r>
          <a:r>
            <a:rPr lang="en-US" dirty="0" err="1" smtClean="0">
              <a:latin typeface="Times New Roman" pitchFamily="18" charset="0"/>
              <a:cs typeface="Times New Roman" pitchFamily="18" charset="0"/>
            </a:rPr>
            <a:t>PP</a:t>
          </a:r>
          <a:r>
            <a:rPr lang="en-US" baseline="-25000" dirty="0" err="1" smtClean="0">
              <a:latin typeface="Times New Roman" pitchFamily="18" charset="0"/>
              <a:cs typeface="Times New Roman" pitchFamily="18" charset="0"/>
            </a:rPr>
            <a:t>t</a:t>
          </a:r>
          <a:r>
            <a:rPr lang="en-US" dirty="0" smtClean="0">
              <a:latin typeface="Times New Roman" pitchFamily="18" charset="0"/>
              <a:cs typeface="Times New Roman" pitchFamily="18" charset="0"/>
            </a:rPr>
            <a:t>=P</a:t>
          </a:r>
          <a:endParaRPr lang="en-US" dirty="0">
            <a:latin typeface="Times New Roman" pitchFamily="18" charset="0"/>
            <a:cs typeface="Times New Roman" pitchFamily="18" charset="0"/>
          </a:endParaRPr>
        </a:p>
      </dgm:t>
    </dgm:pt>
    <dgm:pt modelId="{57CC1203-AA24-4171-8378-A109755EFE8A}" type="parTrans" cxnId="{D1898C43-7ACD-4841-A88C-2706E829D2F0}">
      <dgm:prSet/>
      <dgm:spPr/>
      <dgm:t>
        <a:bodyPr/>
        <a:lstStyle/>
        <a:p>
          <a:endParaRPr lang="en-US">
            <a:cs typeface="B Zar" pitchFamily="2" charset="-78"/>
          </a:endParaRPr>
        </a:p>
      </dgm:t>
    </dgm:pt>
    <dgm:pt modelId="{C32DD519-3487-47EA-9910-77383FC12744}" type="sibTrans" cxnId="{D1898C43-7ACD-4841-A88C-2706E829D2F0}">
      <dgm:prSet/>
      <dgm:spPr/>
      <dgm:t>
        <a:bodyPr/>
        <a:lstStyle/>
        <a:p>
          <a:endParaRPr lang="en-US">
            <a:cs typeface="B Zar" pitchFamily="2" charset="-78"/>
          </a:endParaRPr>
        </a:p>
      </dgm:t>
    </dgm:pt>
    <dgm:pt modelId="{C89DF123-AD09-4EA3-A3BA-665D395ABDD5}">
      <dgm:prSet custT="1"/>
      <dgm:spPr>
        <a:solidFill>
          <a:srgbClr val="0070C0"/>
        </a:solidFill>
      </dgm:spPr>
      <dgm:t>
        <a:bodyPr/>
        <a:lstStyle/>
        <a:p>
          <a:pPr rtl="1"/>
          <a:r>
            <a:rPr lang="fa-IR" sz="2600" dirty="0" smtClean="0">
              <a:cs typeface="B Zar" pitchFamily="2" charset="-78"/>
            </a:rPr>
            <a:t>رهن با استهلاک </a:t>
          </a:r>
          <a:r>
            <a:rPr lang="fa-IR" sz="2400" dirty="0" smtClean="0">
              <a:latin typeface="Times New Roman" pitchFamily="18" charset="0"/>
              <a:cs typeface="Times New Roman" pitchFamily="18" charset="0"/>
            </a:rPr>
            <a:t>جزئی (</a:t>
          </a:r>
          <a:r>
            <a:rPr lang="en-US" sz="2400" dirty="0" smtClean="0">
              <a:latin typeface="Times New Roman" pitchFamily="18" charset="0"/>
              <a:cs typeface="Times New Roman" pitchFamily="18" charset="0"/>
            </a:rPr>
            <a:t>partially-amortized mortgages</a:t>
          </a:r>
          <a:r>
            <a:rPr lang="fa-IR"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dgm:t>
    </dgm:pt>
    <dgm:pt modelId="{4241C1D5-63B4-45FD-8D5C-F4D33444C55D}" type="parTrans" cxnId="{F7CF13C7-4330-4523-9BF1-CF4227346735}">
      <dgm:prSet/>
      <dgm:spPr/>
      <dgm:t>
        <a:bodyPr/>
        <a:lstStyle/>
        <a:p>
          <a:endParaRPr lang="en-US">
            <a:cs typeface="B Zar" pitchFamily="2" charset="-78"/>
          </a:endParaRPr>
        </a:p>
      </dgm:t>
    </dgm:pt>
    <dgm:pt modelId="{544AA236-6CAE-4750-8C07-963905B973E2}" type="sibTrans" cxnId="{F7CF13C7-4330-4523-9BF1-CF4227346735}">
      <dgm:prSet/>
      <dgm:spPr/>
      <dgm:t>
        <a:bodyPr/>
        <a:lstStyle/>
        <a:p>
          <a:endParaRPr lang="en-US">
            <a:cs typeface="B Zar" pitchFamily="2" charset="-78"/>
          </a:endParaRPr>
        </a:p>
      </dgm:t>
    </dgm:pt>
    <dgm:pt modelId="{BE00A60A-DA14-4040-BBE9-3C5DDD85070D}">
      <dgm:prSet/>
      <dgm:spPr/>
      <dgm:t>
        <a:bodyPr/>
        <a:lstStyle/>
        <a:p>
          <a:pPr rtl="1"/>
          <a:r>
            <a:rPr lang="fa-IR" dirty="0" smtClean="0">
              <a:cs typeface="B Zar" pitchFamily="2" charset="-78"/>
            </a:rPr>
            <a:t>اصل وام تا زمان سررسید به‌طور کامل مستهلک نمی‌شود. بنابراین </a:t>
          </a:r>
          <a:r>
            <a:rPr lang="en-US" dirty="0" smtClean="0">
              <a:latin typeface="Times New Roman" pitchFamily="18" charset="0"/>
              <a:cs typeface="Times New Roman" pitchFamily="18" charset="0"/>
            </a:rPr>
            <a:t>OLB</a:t>
          </a:r>
          <a:r>
            <a:rPr lang="en-US" baseline="-25000" dirty="0" smtClean="0">
              <a:latin typeface="Times New Roman" pitchFamily="18" charset="0"/>
              <a:cs typeface="Times New Roman" pitchFamily="18" charset="0"/>
            </a:rPr>
            <a:t>N</a:t>
          </a:r>
          <a:r>
            <a:rPr lang="fa-IR" dirty="0" smtClean="0">
              <a:cs typeface="B Zar" pitchFamily="2" charset="-78"/>
            </a:rPr>
            <a:t> در سررسید به‌طور کامل مستهلک نمی‌شود: </a:t>
          </a:r>
          <a:r>
            <a:rPr lang="en-US" dirty="0" smtClean="0">
              <a:latin typeface="Times New Roman" pitchFamily="18" charset="0"/>
              <a:cs typeface="Times New Roman" pitchFamily="18" charset="0"/>
              <a:sym typeface="Symbol"/>
            </a:rPr>
            <a:t></a:t>
          </a:r>
          <a:r>
            <a:rPr lang="en-US" dirty="0" err="1" smtClean="0">
              <a:latin typeface="Times New Roman" pitchFamily="18" charset="0"/>
              <a:cs typeface="Times New Roman" pitchFamily="18" charset="0"/>
            </a:rPr>
            <a:t>PP</a:t>
          </a:r>
          <a:r>
            <a:rPr lang="en-US" baseline="-25000" dirty="0" err="1" smtClean="0">
              <a:latin typeface="Times New Roman" pitchFamily="18" charset="0"/>
              <a:cs typeface="Times New Roman" pitchFamily="18" charset="0"/>
            </a:rPr>
            <a:t>t</a:t>
          </a:r>
          <a:r>
            <a:rPr lang="en-US" dirty="0" smtClean="0">
              <a:latin typeface="Times New Roman" pitchFamily="18" charset="0"/>
              <a:cs typeface="Times New Roman" pitchFamily="18" charset="0"/>
            </a:rPr>
            <a:t>&lt;P</a:t>
          </a:r>
          <a:endParaRPr lang="en-US" dirty="0">
            <a:latin typeface="Times New Roman" pitchFamily="18" charset="0"/>
            <a:cs typeface="Times New Roman" pitchFamily="18" charset="0"/>
          </a:endParaRPr>
        </a:p>
      </dgm:t>
    </dgm:pt>
    <dgm:pt modelId="{BCC0741D-DE22-420C-8EE6-6189E22084CE}" type="parTrans" cxnId="{09A76333-F07E-491F-93BF-3BCFDA61CDFA}">
      <dgm:prSet/>
      <dgm:spPr/>
      <dgm:t>
        <a:bodyPr/>
        <a:lstStyle/>
        <a:p>
          <a:endParaRPr lang="en-US">
            <a:cs typeface="B Zar" pitchFamily="2" charset="-78"/>
          </a:endParaRPr>
        </a:p>
      </dgm:t>
    </dgm:pt>
    <dgm:pt modelId="{F704565A-F0BA-44E5-A8CD-D048F226E7F8}" type="sibTrans" cxnId="{09A76333-F07E-491F-93BF-3BCFDA61CDFA}">
      <dgm:prSet/>
      <dgm:spPr/>
      <dgm:t>
        <a:bodyPr/>
        <a:lstStyle/>
        <a:p>
          <a:endParaRPr lang="en-US">
            <a:cs typeface="B Zar" pitchFamily="2" charset="-78"/>
          </a:endParaRPr>
        </a:p>
      </dgm:t>
    </dgm:pt>
    <dgm:pt modelId="{A8B8DB5D-992C-4B37-9737-82E64AE71937}" type="pres">
      <dgm:prSet presAssocID="{E0582882-16FB-4D43-8A20-3B7FCBAEFD49}" presName="linear" presStyleCnt="0">
        <dgm:presLayoutVars>
          <dgm:animLvl val="lvl"/>
          <dgm:resizeHandles val="exact"/>
        </dgm:presLayoutVars>
      </dgm:prSet>
      <dgm:spPr/>
      <dgm:t>
        <a:bodyPr/>
        <a:lstStyle/>
        <a:p>
          <a:endParaRPr lang="en-US"/>
        </a:p>
      </dgm:t>
    </dgm:pt>
    <dgm:pt modelId="{B257EF09-9FD0-4EB5-AF89-C23A5938C676}" type="pres">
      <dgm:prSet presAssocID="{D1D61FFF-02D0-4BD8-B903-9BE03D9DA08F}" presName="parentText" presStyleLbl="node1" presStyleIdx="0" presStyleCnt="3">
        <dgm:presLayoutVars>
          <dgm:chMax val="0"/>
          <dgm:bulletEnabled val="1"/>
        </dgm:presLayoutVars>
      </dgm:prSet>
      <dgm:spPr/>
      <dgm:t>
        <a:bodyPr/>
        <a:lstStyle/>
        <a:p>
          <a:endParaRPr lang="en-US"/>
        </a:p>
      </dgm:t>
    </dgm:pt>
    <dgm:pt modelId="{B2584AD6-65A0-4956-B27C-5E73BC3787C1}" type="pres">
      <dgm:prSet presAssocID="{D1D61FFF-02D0-4BD8-B903-9BE03D9DA08F}" presName="childText" presStyleLbl="revTx" presStyleIdx="0" presStyleCnt="3">
        <dgm:presLayoutVars>
          <dgm:bulletEnabled val="1"/>
        </dgm:presLayoutVars>
      </dgm:prSet>
      <dgm:spPr/>
      <dgm:t>
        <a:bodyPr/>
        <a:lstStyle/>
        <a:p>
          <a:endParaRPr lang="en-US"/>
        </a:p>
      </dgm:t>
    </dgm:pt>
    <dgm:pt modelId="{9E8DA8E4-3341-455E-A32B-BCDFAC7BD367}" type="pres">
      <dgm:prSet presAssocID="{2EEE8523-03E8-4159-9371-43364EF1992F}" presName="parentText" presStyleLbl="node1" presStyleIdx="1" presStyleCnt="3">
        <dgm:presLayoutVars>
          <dgm:chMax val="0"/>
          <dgm:bulletEnabled val="1"/>
        </dgm:presLayoutVars>
      </dgm:prSet>
      <dgm:spPr/>
      <dgm:t>
        <a:bodyPr/>
        <a:lstStyle/>
        <a:p>
          <a:endParaRPr lang="en-US"/>
        </a:p>
      </dgm:t>
    </dgm:pt>
    <dgm:pt modelId="{5205A9A0-C364-4197-A10A-626E4F8C6CE8}" type="pres">
      <dgm:prSet presAssocID="{2EEE8523-03E8-4159-9371-43364EF1992F}" presName="childText" presStyleLbl="revTx" presStyleIdx="1" presStyleCnt="3">
        <dgm:presLayoutVars>
          <dgm:bulletEnabled val="1"/>
        </dgm:presLayoutVars>
      </dgm:prSet>
      <dgm:spPr/>
      <dgm:t>
        <a:bodyPr/>
        <a:lstStyle/>
        <a:p>
          <a:endParaRPr lang="en-US"/>
        </a:p>
      </dgm:t>
    </dgm:pt>
    <dgm:pt modelId="{3E68D1D4-AB2E-45DB-A047-70BD1410F0EC}" type="pres">
      <dgm:prSet presAssocID="{C89DF123-AD09-4EA3-A3BA-665D395ABDD5}" presName="parentText" presStyleLbl="node1" presStyleIdx="2" presStyleCnt="3">
        <dgm:presLayoutVars>
          <dgm:chMax val="0"/>
          <dgm:bulletEnabled val="1"/>
        </dgm:presLayoutVars>
      </dgm:prSet>
      <dgm:spPr/>
      <dgm:t>
        <a:bodyPr/>
        <a:lstStyle/>
        <a:p>
          <a:endParaRPr lang="en-US"/>
        </a:p>
      </dgm:t>
    </dgm:pt>
    <dgm:pt modelId="{E2250BAE-73B2-42DB-B986-DE6BF920FA91}" type="pres">
      <dgm:prSet presAssocID="{C89DF123-AD09-4EA3-A3BA-665D395ABDD5}" presName="childText" presStyleLbl="revTx" presStyleIdx="2" presStyleCnt="3">
        <dgm:presLayoutVars>
          <dgm:bulletEnabled val="1"/>
        </dgm:presLayoutVars>
      </dgm:prSet>
      <dgm:spPr/>
      <dgm:t>
        <a:bodyPr/>
        <a:lstStyle/>
        <a:p>
          <a:endParaRPr lang="en-US"/>
        </a:p>
      </dgm:t>
    </dgm:pt>
  </dgm:ptLst>
  <dgm:cxnLst>
    <dgm:cxn modelId="{CA9CFEEE-C349-4613-8E17-FCDEA2CF4FA5}" srcId="{D1D61FFF-02D0-4BD8-B903-9BE03D9DA08F}" destId="{CEAF31F9-C3FB-4619-8B74-1D0C39FCC92B}" srcOrd="0" destOrd="0" parTransId="{640AEBFD-9608-4EC0-8FA2-2383E69C2F52}" sibTransId="{B5E5FCFF-EF68-4111-97A5-2E31154AFDAE}"/>
    <dgm:cxn modelId="{E87E8CC4-6D33-4313-A0A4-05E5D316A35B}" type="presOf" srcId="{22912984-C138-4549-8205-EB71589C8510}" destId="{5205A9A0-C364-4197-A10A-626E4F8C6CE8}" srcOrd="0" destOrd="0" presId="urn:microsoft.com/office/officeart/2005/8/layout/vList2"/>
    <dgm:cxn modelId="{3D6697F4-A2A8-4505-9628-11188DCD111F}" srcId="{E0582882-16FB-4D43-8A20-3B7FCBAEFD49}" destId="{2EEE8523-03E8-4159-9371-43364EF1992F}" srcOrd="1" destOrd="0" parTransId="{B8380991-3818-4D30-85D4-0753B4F2A9B3}" sibTransId="{61DDCD4E-3647-477C-B4F1-9D396C826487}"/>
    <dgm:cxn modelId="{F7CF13C7-4330-4523-9BF1-CF4227346735}" srcId="{E0582882-16FB-4D43-8A20-3B7FCBAEFD49}" destId="{C89DF123-AD09-4EA3-A3BA-665D395ABDD5}" srcOrd="2" destOrd="0" parTransId="{4241C1D5-63B4-45FD-8D5C-F4D33444C55D}" sibTransId="{544AA236-6CAE-4750-8C07-963905B973E2}"/>
    <dgm:cxn modelId="{F7676B6B-7AB0-4C9A-9279-9BA290CC3837}" type="presOf" srcId="{E0582882-16FB-4D43-8A20-3B7FCBAEFD49}" destId="{A8B8DB5D-992C-4B37-9737-82E64AE71937}" srcOrd="0" destOrd="0" presId="urn:microsoft.com/office/officeart/2005/8/layout/vList2"/>
    <dgm:cxn modelId="{D1898C43-7ACD-4841-A88C-2706E829D2F0}" srcId="{2EEE8523-03E8-4159-9371-43364EF1992F}" destId="{22912984-C138-4549-8205-EB71589C8510}" srcOrd="0" destOrd="0" parTransId="{57CC1203-AA24-4171-8378-A109755EFE8A}" sibTransId="{C32DD519-3487-47EA-9910-77383FC12744}"/>
    <dgm:cxn modelId="{E201238A-4F87-4217-8C88-8582CA88355D}" type="presOf" srcId="{C89DF123-AD09-4EA3-A3BA-665D395ABDD5}" destId="{3E68D1D4-AB2E-45DB-A047-70BD1410F0EC}" srcOrd="0" destOrd="0" presId="urn:microsoft.com/office/officeart/2005/8/layout/vList2"/>
    <dgm:cxn modelId="{A8005DC0-4023-46A0-A2EC-02220D6F1F43}" srcId="{E0582882-16FB-4D43-8A20-3B7FCBAEFD49}" destId="{D1D61FFF-02D0-4BD8-B903-9BE03D9DA08F}" srcOrd="0" destOrd="0" parTransId="{1462C710-6269-49BB-A03C-E741E1929EED}" sibTransId="{31E4ACB0-9FA9-4459-8020-A4E1BD83D591}"/>
    <dgm:cxn modelId="{A51BC97C-860B-421B-A372-566BFB6D7E9F}" type="presOf" srcId="{D1D61FFF-02D0-4BD8-B903-9BE03D9DA08F}" destId="{B257EF09-9FD0-4EB5-AF89-C23A5938C676}" srcOrd="0" destOrd="0" presId="urn:microsoft.com/office/officeart/2005/8/layout/vList2"/>
    <dgm:cxn modelId="{E51BE19A-8F91-4D0C-A146-41F0C4BEDFA8}" type="presOf" srcId="{BE00A60A-DA14-4040-BBE9-3C5DDD85070D}" destId="{E2250BAE-73B2-42DB-B986-DE6BF920FA91}" srcOrd="0" destOrd="0" presId="urn:microsoft.com/office/officeart/2005/8/layout/vList2"/>
    <dgm:cxn modelId="{D6594CF7-BC1F-456A-A356-FBC90F6C45EB}" type="presOf" srcId="{CEAF31F9-C3FB-4619-8B74-1D0C39FCC92B}" destId="{B2584AD6-65A0-4956-B27C-5E73BC3787C1}" srcOrd="0" destOrd="0" presId="urn:microsoft.com/office/officeart/2005/8/layout/vList2"/>
    <dgm:cxn modelId="{09A76333-F07E-491F-93BF-3BCFDA61CDFA}" srcId="{C89DF123-AD09-4EA3-A3BA-665D395ABDD5}" destId="{BE00A60A-DA14-4040-BBE9-3C5DDD85070D}" srcOrd="0" destOrd="0" parTransId="{BCC0741D-DE22-420C-8EE6-6189E22084CE}" sibTransId="{F704565A-F0BA-44E5-A8CD-D048F226E7F8}"/>
    <dgm:cxn modelId="{1F191D92-C36B-495E-922C-15860BA4C665}" type="presOf" srcId="{2EEE8523-03E8-4159-9371-43364EF1992F}" destId="{9E8DA8E4-3341-455E-A32B-BCDFAC7BD367}" srcOrd="0" destOrd="0" presId="urn:microsoft.com/office/officeart/2005/8/layout/vList2"/>
    <dgm:cxn modelId="{DADAF94E-3DB4-4C56-8EC9-42980C73075B}" type="presParOf" srcId="{A8B8DB5D-992C-4B37-9737-82E64AE71937}" destId="{B257EF09-9FD0-4EB5-AF89-C23A5938C676}" srcOrd="0" destOrd="0" presId="urn:microsoft.com/office/officeart/2005/8/layout/vList2"/>
    <dgm:cxn modelId="{D1B38441-47BE-4587-BA47-5F357D39E629}" type="presParOf" srcId="{A8B8DB5D-992C-4B37-9737-82E64AE71937}" destId="{B2584AD6-65A0-4956-B27C-5E73BC3787C1}" srcOrd="1" destOrd="0" presId="urn:microsoft.com/office/officeart/2005/8/layout/vList2"/>
    <dgm:cxn modelId="{80F18AF1-3197-46C6-9670-AD6031827B61}" type="presParOf" srcId="{A8B8DB5D-992C-4B37-9737-82E64AE71937}" destId="{9E8DA8E4-3341-455E-A32B-BCDFAC7BD367}" srcOrd="2" destOrd="0" presId="urn:microsoft.com/office/officeart/2005/8/layout/vList2"/>
    <dgm:cxn modelId="{E5CBAE08-5FF6-4432-9347-272E826B6769}" type="presParOf" srcId="{A8B8DB5D-992C-4B37-9737-82E64AE71937}" destId="{5205A9A0-C364-4197-A10A-626E4F8C6CE8}" srcOrd="3" destOrd="0" presId="urn:microsoft.com/office/officeart/2005/8/layout/vList2"/>
    <dgm:cxn modelId="{DC5F8CA3-4C4C-4455-8708-84AD3231A8D1}" type="presParOf" srcId="{A8B8DB5D-992C-4B37-9737-82E64AE71937}" destId="{3E68D1D4-AB2E-45DB-A047-70BD1410F0EC}" srcOrd="4" destOrd="0" presId="urn:microsoft.com/office/officeart/2005/8/layout/vList2"/>
    <dgm:cxn modelId="{1808C385-ECE6-4FD9-ADD8-CE78B357B8F1}" type="presParOf" srcId="{A8B8DB5D-992C-4B37-9737-82E64AE71937}" destId="{E2250BAE-73B2-42DB-B986-DE6BF920FA91}" srcOrd="5"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10B16557-7CA9-4DD6-9947-C9219768D148}"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C8CE629D-B34F-46D0-8D3E-296E634F5757}">
      <dgm:prSet custT="1"/>
      <dgm:spPr>
        <a:solidFill>
          <a:srgbClr val="0070C0"/>
        </a:solidFill>
      </dgm:spPr>
      <dgm:t>
        <a:bodyPr/>
        <a:lstStyle/>
        <a:p>
          <a:pPr algn="ctr" rtl="1"/>
          <a:r>
            <a:rPr lang="fa-IR" sz="3800" dirty="0" smtClean="0">
              <a:cs typeface="B Zar" pitchFamily="2" charset="-78"/>
            </a:rPr>
            <a:t>رهن فقط بهره</a:t>
          </a:r>
          <a:endParaRPr lang="en-US" sz="3800" dirty="0" smtClean="0">
            <a:cs typeface="B Zar" pitchFamily="2" charset="-78"/>
          </a:endParaRPr>
        </a:p>
        <a:p>
          <a:pPr algn="ctr" rtl="1"/>
          <a:r>
            <a:rPr lang="fa-IR" sz="3800" dirty="0" smtClean="0">
              <a:cs typeface="B Zar" pitchFamily="2" charset="-78"/>
            </a:rPr>
            <a:t> </a:t>
          </a:r>
          <a:r>
            <a:rPr lang="fa-IR" sz="2800"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interest-only mortgages</a:t>
          </a:r>
          <a:r>
            <a:rPr lang="fa-IR"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dgm:t>
    </dgm:pt>
    <dgm:pt modelId="{7EF92F2B-2B18-4E45-B927-4ABB25DDCE99}" type="parTrans" cxnId="{1D168137-00B4-4916-BC13-49569EB01420}">
      <dgm:prSet/>
      <dgm:spPr/>
      <dgm:t>
        <a:bodyPr/>
        <a:lstStyle/>
        <a:p>
          <a:endParaRPr lang="en-US">
            <a:cs typeface="B Zar" pitchFamily="2" charset="-78"/>
          </a:endParaRPr>
        </a:p>
      </dgm:t>
    </dgm:pt>
    <dgm:pt modelId="{C81A84E3-96AE-424B-ABFF-5648EC9E8C3D}" type="sibTrans" cxnId="{1D168137-00B4-4916-BC13-49569EB01420}">
      <dgm:prSet/>
      <dgm:spPr/>
      <dgm:t>
        <a:bodyPr/>
        <a:lstStyle/>
        <a:p>
          <a:endParaRPr lang="en-US">
            <a:cs typeface="B Zar" pitchFamily="2" charset="-78"/>
          </a:endParaRPr>
        </a:p>
      </dgm:t>
    </dgm:pt>
    <dgm:pt modelId="{FA70BC2A-1D2E-4577-A904-E2027CA9B0B3}">
      <dgm:prSet custT="1"/>
      <dgm:spPr/>
      <dgm:t>
        <a:bodyPr/>
        <a:lstStyle/>
        <a:p>
          <a:pPr rtl="1"/>
          <a:r>
            <a:rPr lang="fa-IR" sz="3400" dirty="0" smtClean="0">
              <a:cs typeface="B Zar" pitchFamily="2" charset="-78"/>
            </a:rPr>
            <a:t>اصل وام تا زمان سررسید پرداخت نمی‌شود: </a:t>
          </a:r>
          <a:r>
            <a:rPr lang="en-US" sz="3200" dirty="0" err="1" smtClean="0">
              <a:latin typeface="Times New Roman" pitchFamily="18" charset="0"/>
              <a:cs typeface="Times New Roman" pitchFamily="18" charset="0"/>
            </a:rPr>
            <a:t>PMT</a:t>
          </a:r>
          <a:r>
            <a:rPr lang="en-US" sz="3200" baseline="-25000" dirty="0" err="1" smtClean="0">
              <a:latin typeface="Times New Roman" pitchFamily="18" charset="0"/>
              <a:cs typeface="Times New Roman" pitchFamily="18" charset="0"/>
            </a:rPr>
            <a:t>t</a:t>
          </a:r>
          <a:r>
            <a:rPr lang="en-US" sz="3200" dirty="0" smtClean="0">
              <a:latin typeface="Times New Roman" pitchFamily="18" charset="0"/>
              <a:cs typeface="Times New Roman" pitchFamily="18" charset="0"/>
            </a:rPr>
            <a:t>=</a:t>
          </a:r>
          <a:r>
            <a:rPr lang="en-US" sz="3200" dirty="0" err="1" smtClean="0">
              <a:latin typeface="Times New Roman" pitchFamily="18" charset="0"/>
              <a:cs typeface="Times New Roman" pitchFamily="18" charset="0"/>
            </a:rPr>
            <a:t>IE</a:t>
          </a:r>
          <a:r>
            <a:rPr lang="en-US" sz="3200" baseline="-25000" dirty="0" err="1" smtClean="0">
              <a:latin typeface="Times New Roman" pitchFamily="18" charset="0"/>
              <a:cs typeface="Times New Roman" pitchFamily="18" charset="0"/>
            </a:rPr>
            <a:t>t</a:t>
          </a:r>
          <a:endParaRPr lang="en-US" sz="3200" dirty="0">
            <a:latin typeface="Times New Roman" pitchFamily="18" charset="0"/>
            <a:cs typeface="Times New Roman" pitchFamily="18" charset="0"/>
          </a:endParaRPr>
        </a:p>
      </dgm:t>
    </dgm:pt>
    <dgm:pt modelId="{6E1FC33B-44C9-4DC4-8E36-6A18929D1CB0}" type="parTrans" cxnId="{2AC04D6B-30A9-4EF7-998E-A30EF75DF82E}">
      <dgm:prSet/>
      <dgm:spPr/>
      <dgm:t>
        <a:bodyPr/>
        <a:lstStyle/>
        <a:p>
          <a:endParaRPr lang="en-US">
            <a:cs typeface="B Zar" pitchFamily="2" charset="-78"/>
          </a:endParaRPr>
        </a:p>
      </dgm:t>
    </dgm:pt>
    <dgm:pt modelId="{8616CC00-CA90-40A9-94C0-6ACCCA6DED00}" type="sibTrans" cxnId="{2AC04D6B-30A9-4EF7-998E-A30EF75DF82E}">
      <dgm:prSet/>
      <dgm:spPr/>
      <dgm:t>
        <a:bodyPr/>
        <a:lstStyle/>
        <a:p>
          <a:endParaRPr lang="en-US">
            <a:cs typeface="B Zar" pitchFamily="2" charset="-78"/>
          </a:endParaRPr>
        </a:p>
      </dgm:t>
    </dgm:pt>
    <dgm:pt modelId="{5EC9981F-5112-41EC-8BE7-528609C71BD5}" type="pres">
      <dgm:prSet presAssocID="{10B16557-7CA9-4DD6-9947-C9219768D148}" presName="linearFlow" presStyleCnt="0">
        <dgm:presLayoutVars>
          <dgm:dir/>
          <dgm:animLvl val="lvl"/>
          <dgm:resizeHandles val="exact"/>
        </dgm:presLayoutVars>
      </dgm:prSet>
      <dgm:spPr/>
      <dgm:t>
        <a:bodyPr/>
        <a:lstStyle/>
        <a:p>
          <a:endParaRPr lang="en-US"/>
        </a:p>
      </dgm:t>
    </dgm:pt>
    <dgm:pt modelId="{20796D4F-F09C-4B8D-804B-A029D65DCC68}" type="pres">
      <dgm:prSet presAssocID="{C8CE629D-B34F-46D0-8D3E-296E634F5757}" presName="composite" presStyleCnt="0"/>
      <dgm:spPr/>
    </dgm:pt>
    <dgm:pt modelId="{662100AE-567B-4E73-B902-A1BE45B53CCD}" type="pres">
      <dgm:prSet presAssocID="{C8CE629D-B34F-46D0-8D3E-296E634F5757}" presName="parTx" presStyleLbl="node1" presStyleIdx="0" presStyleCnt="1">
        <dgm:presLayoutVars>
          <dgm:chMax val="0"/>
          <dgm:chPref val="0"/>
          <dgm:bulletEnabled val="1"/>
        </dgm:presLayoutVars>
      </dgm:prSet>
      <dgm:spPr/>
      <dgm:t>
        <a:bodyPr/>
        <a:lstStyle/>
        <a:p>
          <a:endParaRPr lang="en-US"/>
        </a:p>
      </dgm:t>
    </dgm:pt>
    <dgm:pt modelId="{7869F7A3-B676-4D86-B697-774CB1EBC468}" type="pres">
      <dgm:prSet presAssocID="{C8CE629D-B34F-46D0-8D3E-296E634F5757}" presName="parSh" presStyleLbl="node1" presStyleIdx="0" presStyleCnt="1"/>
      <dgm:spPr/>
      <dgm:t>
        <a:bodyPr/>
        <a:lstStyle/>
        <a:p>
          <a:endParaRPr lang="en-US"/>
        </a:p>
      </dgm:t>
    </dgm:pt>
    <dgm:pt modelId="{2AA101E6-F6EA-4D26-ADFA-B3FCE13C5435}" type="pres">
      <dgm:prSet presAssocID="{C8CE629D-B34F-46D0-8D3E-296E634F5757}" presName="desTx" presStyleLbl="fgAcc1" presStyleIdx="0" presStyleCnt="1">
        <dgm:presLayoutVars>
          <dgm:bulletEnabled val="1"/>
        </dgm:presLayoutVars>
      </dgm:prSet>
      <dgm:spPr/>
      <dgm:t>
        <a:bodyPr/>
        <a:lstStyle/>
        <a:p>
          <a:endParaRPr lang="en-US"/>
        </a:p>
      </dgm:t>
    </dgm:pt>
  </dgm:ptLst>
  <dgm:cxnLst>
    <dgm:cxn modelId="{1D168137-00B4-4916-BC13-49569EB01420}" srcId="{10B16557-7CA9-4DD6-9947-C9219768D148}" destId="{C8CE629D-B34F-46D0-8D3E-296E634F5757}" srcOrd="0" destOrd="0" parTransId="{7EF92F2B-2B18-4E45-B927-4ABB25DDCE99}" sibTransId="{C81A84E3-96AE-424B-ABFF-5648EC9E8C3D}"/>
    <dgm:cxn modelId="{77027ABB-EE1A-4888-812C-C3D7E8FBEE75}" type="presOf" srcId="{C8CE629D-B34F-46D0-8D3E-296E634F5757}" destId="{7869F7A3-B676-4D86-B697-774CB1EBC468}" srcOrd="1" destOrd="0" presId="urn:microsoft.com/office/officeart/2005/8/layout/process3"/>
    <dgm:cxn modelId="{2AC04D6B-30A9-4EF7-998E-A30EF75DF82E}" srcId="{C8CE629D-B34F-46D0-8D3E-296E634F5757}" destId="{FA70BC2A-1D2E-4577-A904-E2027CA9B0B3}" srcOrd="0" destOrd="0" parTransId="{6E1FC33B-44C9-4DC4-8E36-6A18929D1CB0}" sibTransId="{8616CC00-CA90-40A9-94C0-6ACCCA6DED00}"/>
    <dgm:cxn modelId="{AEAC8FC2-A31C-4A7A-8F52-C3C640EED1C1}" type="presOf" srcId="{C8CE629D-B34F-46D0-8D3E-296E634F5757}" destId="{662100AE-567B-4E73-B902-A1BE45B53CCD}" srcOrd="0" destOrd="0" presId="urn:microsoft.com/office/officeart/2005/8/layout/process3"/>
    <dgm:cxn modelId="{D59E505D-40B6-4075-9B5F-BD2362869D42}" type="presOf" srcId="{10B16557-7CA9-4DD6-9947-C9219768D148}" destId="{5EC9981F-5112-41EC-8BE7-528609C71BD5}" srcOrd="0" destOrd="0" presId="urn:microsoft.com/office/officeart/2005/8/layout/process3"/>
    <dgm:cxn modelId="{961B14E1-2F68-4561-94B9-510E6158228E}" type="presOf" srcId="{FA70BC2A-1D2E-4577-A904-E2027CA9B0B3}" destId="{2AA101E6-F6EA-4D26-ADFA-B3FCE13C5435}" srcOrd="0" destOrd="0" presId="urn:microsoft.com/office/officeart/2005/8/layout/process3"/>
    <dgm:cxn modelId="{1D146296-6A5E-41D1-A835-04FE240EBA18}" type="presParOf" srcId="{5EC9981F-5112-41EC-8BE7-528609C71BD5}" destId="{20796D4F-F09C-4B8D-804B-A029D65DCC68}" srcOrd="0" destOrd="0" presId="urn:microsoft.com/office/officeart/2005/8/layout/process3"/>
    <dgm:cxn modelId="{160F1003-935E-40E9-92B7-905378437A9A}" type="presParOf" srcId="{20796D4F-F09C-4B8D-804B-A029D65DCC68}" destId="{662100AE-567B-4E73-B902-A1BE45B53CCD}" srcOrd="0" destOrd="0" presId="urn:microsoft.com/office/officeart/2005/8/layout/process3"/>
    <dgm:cxn modelId="{3EB15D9D-A00E-4D4D-9454-458E68FEE6AD}" type="presParOf" srcId="{20796D4F-F09C-4B8D-804B-A029D65DCC68}" destId="{7869F7A3-B676-4D86-B697-774CB1EBC468}" srcOrd="1" destOrd="0" presId="urn:microsoft.com/office/officeart/2005/8/layout/process3"/>
    <dgm:cxn modelId="{4ACFE850-27BA-4AD5-A7C1-93D9E5A57A65}" type="presParOf" srcId="{20796D4F-F09C-4B8D-804B-A029D65DCC68}" destId="{2AA101E6-F6EA-4D26-ADFA-B3FCE13C5435}" srcOrd="2" destOrd="0" presId="urn:microsoft.com/office/officeart/2005/8/layout/process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F02C4AD3-CE7B-480D-9CDD-CCCE3879DDE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237A45CF-8F4E-47E8-AD5F-7B708F2B4F7B}">
      <dgm:prSet phldrT="[Text]"/>
      <dgm:spPr>
        <a:solidFill>
          <a:srgbClr val="002060"/>
        </a:solidFill>
      </dgm:spPr>
      <dgm:t>
        <a:bodyPr/>
        <a:lstStyle/>
        <a:p>
          <a:pPr rtl="1"/>
          <a:r>
            <a:rPr lang="fa-IR" b="1" dirty="0" smtClean="0">
              <a:cs typeface="B Nazanin" pitchFamily="2" charset="-78"/>
            </a:rPr>
            <a:t>مسكن اجتماعي</a:t>
          </a:r>
          <a:endParaRPr lang="en-US" dirty="0"/>
        </a:p>
      </dgm:t>
    </dgm:pt>
    <dgm:pt modelId="{80E745D4-F39F-440E-8A41-099CC0FC0138}" type="parTrans" cxnId="{4636DBF6-F347-480E-9658-E9FD143F84A8}">
      <dgm:prSet/>
      <dgm:spPr/>
      <dgm:t>
        <a:bodyPr/>
        <a:lstStyle/>
        <a:p>
          <a:pPr rtl="1"/>
          <a:endParaRPr lang="en-US"/>
        </a:p>
      </dgm:t>
    </dgm:pt>
    <dgm:pt modelId="{211751B0-F45A-4CF7-8E39-78517B91B242}" type="sibTrans" cxnId="{4636DBF6-F347-480E-9658-E9FD143F84A8}">
      <dgm:prSet/>
      <dgm:spPr/>
      <dgm:t>
        <a:bodyPr/>
        <a:lstStyle/>
        <a:p>
          <a:pPr rtl="1"/>
          <a:endParaRPr lang="en-US"/>
        </a:p>
      </dgm:t>
    </dgm:pt>
    <dgm:pt modelId="{47A56883-D3BD-45C0-953B-73AF31093E96}">
      <dgm:prSet phldrT="[Text]"/>
      <dgm:spPr>
        <a:solidFill>
          <a:srgbClr val="0070C0">
            <a:alpha val="90000"/>
          </a:srgbClr>
        </a:solidFill>
      </dgm:spPr>
      <dgm:t>
        <a:bodyPr/>
        <a:lstStyle/>
        <a:p>
          <a:pPr rtl="1"/>
          <a:r>
            <a:rPr lang="fa-IR" dirty="0" smtClean="0">
              <a:cs typeface="B Nazanin" pitchFamily="2" charset="-78"/>
            </a:rPr>
            <a:t>برای بازگشت خانوار دهک</a:t>
          </a:r>
          <a:r>
            <a:rPr lang="fa-IR" dirty="0" smtClean="0"/>
            <a:t>‌</a:t>
          </a:r>
          <a:r>
            <a:rPr lang="fa-IR" dirty="0" smtClean="0">
              <a:cs typeface="B Nazanin" pitchFamily="2" charset="-78"/>
            </a:rPr>
            <a:t>های پایین به چرخۀ اقتصاد آزاد.</a:t>
          </a:r>
          <a:endParaRPr lang="en-US" dirty="0"/>
        </a:p>
      </dgm:t>
    </dgm:pt>
    <dgm:pt modelId="{DE7AECA6-92A4-466D-9D0E-452E419C9541}" type="parTrans" cxnId="{23DD64F5-B8CF-429C-99F5-0094760ABD40}">
      <dgm:prSet/>
      <dgm:spPr/>
      <dgm:t>
        <a:bodyPr/>
        <a:lstStyle/>
        <a:p>
          <a:pPr rtl="1"/>
          <a:endParaRPr lang="en-US"/>
        </a:p>
      </dgm:t>
    </dgm:pt>
    <dgm:pt modelId="{9E72694A-D5A5-4B1F-B17C-61D3924A3BA8}" type="sibTrans" cxnId="{23DD64F5-B8CF-429C-99F5-0094760ABD40}">
      <dgm:prSet/>
      <dgm:spPr/>
      <dgm:t>
        <a:bodyPr/>
        <a:lstStyle/>
        <a:p>
          <a:pPr rtl="1"/>
          <a:endParaRPr lang="en-US"/>
        </a:p>
      </dgm:t>
    </dgm:pt>
    <dgm:pt modelId="{2B004024-602F-4A5D-B53C-39588454715C}">
      <dgm:prSet phldrT="[Text]"/>
      <dgm:spPr>
        <a:solidFill>
          <a:srgbClr val="002060"/>
        </a:solidFill>
      </dgm:spPr>
      <dgm:t>
        <a:bodyPr/>
        <a:lstStyle/>
        <a:p>
          <a:pPr rtl="1"/>
          <a:r>
            <a:rPr lang="fa-IR" b="1" dirty="0" smtClean="0">
              <a:cs typeface="B Nazanin" pitchFamily="2" charset="-78"/>
            </a:rPr>
            <a:t>مسكن حمايتي</a:t>
          </a:r>
          <a:endParaRPr lang="en-US" dirty="0"/>
        </a:p>
      </dgm:t>
    </dgm:pt>
    <dgm:pt modelId="{D5369335-D9E5-43F8-9C3C-613B343D170E}" type="parTrans" cxnId="{6F09C699-C680-4280-8E68-5B8086F5CFEF}">
      <dgm:prSet/>
      <dgm:spPr/>
      <dgm:t>
        <a:bodyPr/>
        <a:lstStyle/>
        <a:p>
          <a:pPr rtl="1"/>
          <a:endParaRPr lang="en-US"/>
        </a:p>
      </dgm:t>
    </dgm:pt>
    <dgm:pt modelId="{BE2FE224-E270-4A29-890A-766E37B667E3}" type="sibTrans" cxnId="{6F09C699-C680-4280-8E68-5B8086F5CFEF}">
      <dgm:prSet/>
      <dgm:spPr/>
      <dgm:t>
        <a:bodyPr/>
        <a:lstStyle/>
        <a:p>
          <a:pPr rtl="1"/>
          <a:endParaRPr lang="en-US"/>
        </a:p>
      </dgm:t>
    </dgm:pt>
    <dgm:pt modelId="{6894DF40-404A-4626-84B9-2CC8EFA08E42}">
      <dgm:prSet phldrT="[Text]"/>
      <dgm:spPr>
        <a:solidFill>
          <a:srgbClr val="0070C0">
            <a:alpha val="90000"/>
          </a:srgbClr>
        </a:solidFill>
      </dgm:spPr>
      <dgm:t>
        <a:bodyPr/>
        <a:lstStyle/>
        <a:p>
          <a:pPr rtl="1"/>
          <a:r>
            <a:rPr lang="fa-IR" dirty="0" smtClean="0">
              <a:cs typeface="B Nazanin" pitchFamily="2" charset="-78"/>
            </a:rPr>
            <a:t>برای تقویت قدرت خرید و تشکیل تقاضای مؤثر در قشر میانی جامعه. </a:t>
          </a:r>
          <a:endParaRPr lang="en-US" dirty="0"/>
        </a:p>
      </dgm:t>
    </dgm:pt>
    <dgm:pt modelId="{645F6AFE-2E23-44CC-A2AC-8B668B7C5FDA}" type="parTrans" cxnId="{C0F597F0-DAEC-4BDA-8972-03BBF46DB55A}">
      <dgm:prSet/>
      <dgm:spPr/>
      <dgm:t>
        <a:bodyPr/>
        <a:lstStyle/>
        <a:p>
          <a:pPr rtl="1"/>
          <a:endParaRPr lang="en-US"/>
        </a:p>
      </dgm:t>
    </dgm:pt>
    <dgm:pt modelId="{1628C8D7-BB89-41C2-A875-E0DC10C35DC5}" type="sibTrans" cxnId="{C0F597F0-DAEC-4BDA-8972-03BBF46DB55A}">
      <dgm:prSet/>
      <dgm:spPr/>
      <dgm:t>
        <a:bodyPr/>
        <a:lstStyle/>
        <a:p>
          <a:pPr rtl="1"/>
          <a:endParaRPr lang="en-US"/>
        </a:p>
      </dgm:t>
    </dgm:pt>
    <dgm:pt modelId="{38BB3CC9-272D-46B4-B58C-BECEF3D02C69}">
      <dgm:prSet phldrT="[Text]"/>
      <dgm:spPr>
        <a:solidFill>
          <a:srgbClr val="002060"/>
        </a:solidFill>
      </dgm:spPr>
      <dgm:t>
        <a:bodyPr/>
        <a:lstStyle/>
        <a:p>
          <a:pPr rtl="1"/>
          <a:r>
            <a:rPr lang="fa-IR" b="1" dirty="0" smtClean="0">
              <a:cs typeface="B Nazanin" pitchFamily="2" charset="-78"/>
            </a:rPr>
            <a:t>اقامتگاه</a:t>
          </a:r>
          <a:r>
            <a:rPr lang="fa-IR" dirty="0" smtClean="0"/>
            <a:t>‌</a:t>
          </a:r>
          <a:r>
            <a:rPr lang="fa-IR" b="1" dirty="0" smtClean="0">
              <a:cs typeface="B Nazanin" pitchFamily="2" charset="-78"/>
            </a:rPr>
            <a:t>های غیررسمی</a:t>
          </a:r>
          <a:endParaRPr lang="en-US" dirty="0"/>
        </a:p>
      </dgm:t>
    </dgm:pt>
    <dgm:pt modelId="{1E200918-2818-4326-AE71-E488CCD6ADE6}" type="parTrans" cxnId="{4FCB9468-E84E-4175-8ACE-19DC6A50F992}">
      <dgm:prSet/>
      <dgm:spPr/>
      <dgm:t>
        <a:bodyPr/>
        <a:lstStyle/>
        <a:p>
          <a:pPr rtl="1"/>
          <a:endParaRPr lang="en-US"/>
        </a:p>
      </dgm:t>
    </dgm:pt>
    <dgm:pt modelId="{99733C35-DF7D-41EE-BFB1-09F4B1D1F3D7}" type="sibTrans" cxnId="{4FCB9468-E84E-4175-8ACE-19DC6A50F992}">
      <dgm:prSet/>
      <dgm:spPr/>
      <dgm:t>
        <a:bodyPr/>
        <a:lstStyle/>
        <a:p>
          <a:pPr rtl="1"/>
          <a:endParaRPr lang="en-US"/>
        </a:p>
      </dgm:t>
    </dgm:pt>
    <dgm:pt modelId="{D299DFB0-57BC-43E6-B235-2AED89CA01BE}">
      <dgm:prSet phldrT="[Text]"/>
      <dgm:spPr>
        <a:solidFill>
          <a:srgbClr val="0070C0">
            <a:alpha val="90000"/>
          </a:srgbClr>
        </a:solidFill>
      </dgm:spPr>
      <dgm:t>
        <a:bodyPr/>
        <a:lstStyle/>
        <a:p>
          <a:pPr rtl="1"/>
          <a:r>
            <a:rPr lang="fa-IR" dirty="0" smtClean="0">
              <a:cs typeface="B Nazanin" pitchFamily="2" charset="-78"/>
            </a:rPr>
            <a:t>برای جلوگیری از ایجاد تقاضای جدید در شهرهای بزرگ.</a:t>
          </a:r>
          <a:r>
            <a:rPr lang="fa-IR" b="1" dirty="0" smtClean="0">
              <a:cs typeface="B Nazanin" pitchFamily="2" charset="-78"/>
            </a:rPr>
            <a:t/>
          </a:r>
          <a:br>
            <a:rPr lang="fa-IR" b="1" dirty="0" smtClean="0">
              <a:cs typeface="B Nazanin" pitchFamily="2" charset="-78"/>
            </a:rPr>
          </a:br>
          <a:endParaRPr lang="en-US" dirty="0"/>
        </a:p>
      </dgm:t>
    </dgm:pt>
    <dgm:pt modelId="{AB53AA15-AC5C-49E3-8BCD-9375D8BA22B8}" type="parTrans" cxnId="{DAA5C39F-5DB6-4C07-A3FE-E362E16BAF40}">
      <dgm:prSet/>
      <dgm:spPr/>
      <dgm:t>
        <a:bodyPr/>
        <a:lstStyle/>
        <a:p>
          <a:pPr rtl="1"/>
          <a:endParaRPr lang="en-US"/>
        </a:p>
      </dgm:t>
    </dgm:pt>
    <dgm:pt modelId="{6E072F7D-A42F-4A6E-9122-F811AD898852}" type="sibTrans" cxnId="{DAA5C39F-5DB6-4C07-A3FE-E362E16BAF40}">
      <dgm:prSet/>
      <dgm:spPr/>
      <dgm:t>
        <a:bodyPr/>
        <a:lstStyle/>
        <a:p>
          <a:pPr rtl="1"/>
          <a:endParaRPr lang="en-US"/>
        </a:p>
      </dgm:t>
    </dgm:pt>
    <dgm:pt modelId="{1525B1EE-0517-46FB-965A-9BCD55E7A0AF}">
      <dgm:prSet/>
      <dgm:spPr>
        <a:solidFill>
          <a:srgbClr val="002060"/>
        </a:solidFill>
      </dgm:spPr>
      <dgm:t>
        <a:bodyPr/>
        <a:lstStyle/>
        <a:p>
          <a:pPr rtl="1"/>
          <a:r>
            <a:rPr lang="fa-IR" b="1" dirty="0" smtClean="0">
              <a:cs typeface="B Nazanin" pitchFamily="2" charset="-78"/>
            </a:rPr>
            <a:t>تأمين سرمايه در گردش بازار ثانويۀ رهن </a:t>
          </a:r>
          <a:endParaRPr lang="en-US" b="1" dirty="0">
            <a:cs typeface="B Nazanin" pitchFamily="2" charset="-78"/>
          </a:endParaRPr>
        </a:p>
      </dgm:t>
    </dgm:pt>
    <dgm:pt modelId="{B25B0449-CE97-47BC-91F6-75599AE45098}" type="parTrans" cxnId="{A6564525-278D-4831-A231-DBCD8DB69316}">
      <dgm:prSet/>
      <dgm:spPr/>
      <dgm:t>
        <a:bodyPr/>
        <a:lstStyle/>
        <a:p>
          <a:pPr rtl="1"/>
          <a:endParaRPr lang="en-US"/>
        </a:p>
      </dgm:t>
    </dgm:pt>
    <dgm:pt modelId="{E3F4702F-3110-4240-8D00-3C9325B934D4}" type="sibTrans" cxnId="{A6564525-278D-4831-A231-DBCD8DB69316}">
      <dgm:prSet/>
      <dgm:spPr/>
      <dgm:t>
        <a:bodyPr/>
        <a:lstStyle/>
        <a:p>
          <a:pPr rtl="1"/>
          <a:endParaRPr lang="en-US"/>
        </a:p>
      </dgm:t>
    </dgm:pt>
    <dgm:pt modelId="{26EF4C9F-4518-43C8-9213-234E665B04EF}">
      <dgm:prSet/>
      <dgm:spPr>
        <a:solidFill>
          <a:srgbClr val="0070C0">
            <a:alpha val="90000"/>
          </a:srgbClr>
        </a:solidFill>
      </dgm:spPr>
      <dgm:t>
        <a:bodyPr/>
        <a:lstStyle/>
        <a:p>
          <a:pPr rtl="1"/>
          <a:r>
            <a:rPr lang="fa-IR" dirty="0" smtClean="0">
              <a:cs typeface="B Nazanin" pitchFamily="2" charset="-78"/>
            </a:rPr>
            <a:t>برای ایجاد سازوکاری پایدار جهت تأمین مالی در بخش مسکن.</a:t>
          </a:r>
          <a:endParaRPr lang="en-US" dirty="0"/>
        </a:p>
      </dgm:t>
    </dgm:pt>
    <dgm:pt modelId="{EB43AE2A-21D9-4776-A589-699F076BDFCE}" type="parTrans" cxnId="{D6021A79-86B7-40F5-BC5F-C6D2DAB84C94}">
      <dgm:prSet/>
      <dgm:spPr/>
      <dgm:t>
        <a:bodyPr/>
        <a:lstStyle/>
        <a:p>
          <a:pPr rtl="1"/>
          <a:endParaRPr lang="en-US"/>
        </a:p>
      </dgm:t>
    </dgm:pt>
    <dgm:pt modelId="{913CB443-57F8-4067-B742-55E7F081A353}" type="sibTrans" cxnId="{D6021A79-86B7-40F5-BC5F-C6D2DAB84C94}">
      <dgm:prSet/>
      <dgm:spPr/>
      <dgm:t>
        <a:bodyPr/>
        <a:lstStyle/>
        <a:p>
          <a:pPr rtl="1"/>
          <a:endParaRPr lang="en-US"/>
        </a:p>
      </dgm:t>
    </dgm:pt>
    <dgm:pt modelId="{A8D1CD3D-4D89-4DD6-9BDC-70BAC3B7C7DD}" type="pres">
      <dgm:prSet presAssocID="{F02C4AD3-CE7B-480D-9CDD-CCCE3879DDE4}" presName="Name0" presStyleCnt="0">
        <dgm:presLayoutVars>
          <dgm:dir/>
          <dgm:animLvl val="lvl"/>
          <dgm:resizeHandles val="exact"/>
        </dgm:presLayoutVars>
      </dgm:prSet>
      <dgm:spPr/>
      <dgm:t>
        <a:bodyPr/>
        <a:lstStyle/>
        <a:p>
          <a:endParaRPr lang="en-US"/>
        </a:p>
      </dgm:t>
    </dgm:pt>
    <dgm:pt modelId="{801423D8-13CE-4CF3-9C31-F22FBE0B1938}" type="pres">
      <dgm:prSet presAssocID="{237A45CF-8F4E-47E8-AD5F-7B708F2B4F7B}" presName="linNode" presStyleCnt="0"/>
      <dgm:spPr/>
    </dgm:pt>
    <dgm:pt modelId="{D668B5B5-D62A-44C9-820A-26D4F9284A72}" type="pres">
      <dgm:prSet presAssocID="{237A45CF-8F4E-47E8-AD5F-7B708F2B4F7B}" presName="parentText" presStyleLbl="node1" presStyleIdx="0" presStyleCnt="4">
        <dgm:presLayoutVars>
          <dgm:chMax val="1"/>
          <dgm:bulletEnabled val="1"/>
        </dgm:presLayoutVars>
      </dgm:prSet>
      <dgm:spPr/>
      <dgm:t>
        <a:bodyPr/>
        <a:lstStyle/>
        <a:p>
          <a:endParaRPr lang="en-US"/>
        </a:p>
      </dgm:t>
    </dgm:pt>
    <dgm:pt modelId="{E497A18F-A1B9-446A-928E-814974FCC9D2}" type="pres">
      <dgm:prSet presAssocID="{237A45CF-8F4E-47E8-AD5F-7B708F2B4F7B}" presName="descendantText" presStyleLbl="alignAccFollowNode1" presStyleIdx="0" presStyleCnt="4">
        <dgm:presLayoutVars>
          <dgm:bulletEnabled val="1"/>
        </dgm:presLayoutVars>
      </dgm:prSet>
      <dgm:spPr/>
      <dgm:t>
        <a:bodyPr/>
        <a:lstStyle/>
        <a:p>
          <a:endParaRPr lang="en-US"/>
        </a:p>
      </dgm:t>
    </dgm:pt>
    <dgm:pt modelId="{78190384-58FA-4B96-AF46-858A26FDA0DD}" type="pres">
      <dgm:prSet presAssocID="{211751B0-F45A-4CF7-8E39-78517B91B242}" presName="sp" presStyleCnt="0"/>
      <dgm:spPr/>
    </dgm:pt>
    <dgm:pt modelId="{9E9743DE-1427-4E9C-AFE0-097D35167215}" type="pres">
      <dgm:prSet presAssocID="{2B004024-602F-4A5D-B53C-39588454715C}" presName="linNode" presStyleCnt="0"/>
      <dgm:spPr/>
    </dgm:pt>
    <dgm:pt modelId="{92C2F22B-6AD3-48B0-8FBF-CEA6FEC19E8A}" type="pres">
      <dgm:prSet presAssocID="{2B004024-602F-4A5D-B53C-39588454715C}" presName="parentText" presStyleLbl="node1" presStyleIdx="1" presStyleCnt="4">
        <dgm:presLayoutVars>
          <dgm:chMax val="1"/>
          <dgm:bulletEnabled val="1"/>
        </dgm:presLayoutVars>
      </dgm:prSet>
      <dgm:spPr/>
      <dgm:t>
        <a:bodyPr/>
        <a:lstStyle/>
        <a:p>
          <a:endParaRPr lang="en-US"/>
        </a:p>
      </dgm:t>
    </dgm:pt>
    <dgm:pt modelId="{A6BC7461-D546-4BEA-979A-7BE574F1B610}" type="pres">
      <dgm:prSet presAssocID="{2B004024-602F-4A5D-B53C-39588454715C}" presName="descendantText" presStyleLbl="alignAccFollowNode1" presStyleIdx="1" presStyleCnt="4">
        <dgm:presLayoutVars>
          <dgm:bulletEnabled val="1"/>
        </dgm:presLayoutVars>
      </dgm:prSet>
      <dgm:spPr/>
      <dgm:t>
        <a:bodyPr/>
        <a:lstStyle/>
        <a:p>
          <a:endParaRPr lang="en-US"/>
        </a:p>
      </dgm:t>
    </dgm:pt>
    <dgm:pt modelId="{B34C90C8-86B1-448A-B305-B397BADD331E}" type="pres">
      <dgm:prSet presAssocID="{BE2FE224-E270-4A29-890A-766E37B667E3}" presName="sp" presStyleCnt="0"/>
      <dgm:spPr/>
    </dgm:pt>
    <dgm:pt modelId="{2F8737DB-0C63-4CBA-A791-E8CC29FE08F6}" type="pres">
      <dgm:prSet presAssocID="{38BB3CC9-272D-46B4-B58C-BECEF3D02C69}" presName="linNode" presStyleCnt="0"/>
      <dgm:spPr/>
    </dgm:pt>
    <dgm:pt modelId="{0ED7CEB7-EEB7-4D19-B562-F9092B6B29AB}" type="pres">
      <dgm:prSet presAssocID="{38BB3CC9-272D-46B4-B58C-BECEF3D02C69}" presName="parentText" presStyleLbl="node1" presStyleIdx="2" presStyleCnt="4">
        <dgm:presLayoutVars>
          <dgm:chMax val="1"/>
          <dgm:bulletEnabled val="1"/>
        </dgm:presLayoutVars>
      </dgm:prSet>
      <dgm:spPr/>
      <dgm:t>
        <a:bodyPr/>
        <a:lstStyle/>
        <a:p>
          <a:endParaRPr lang="en-US"/>
        </a:p>
      </dgm:t>
    </dgm:pt>
    <dgm:pt modelId="{C51FB743-3F46-4869-AB34-4C77A5A35688}" type="pres">
      <dgm:prSet presAssocID="{38BB3CC9-272D-46B4-B58C-BECEF3D02C69}" presName="descendantText" presStyleLbl="alignAccFollowNode1" presStyleIdx="2" presStyleCnt="4">
        <dgm:presLayoutVars>
          <dgm:bulletEnabled val="1"/>
        </dgm:presLayoutVars>
      </dgm:prSet>
      <dgm:spPr/>
      <dgm:t>
        <a:bodyPr/>
        <a:lstStyle/>
        <a:p>
          <a:endParaRPr lang="en-US"/>
        </a:p>
      </dgm:t>
    </dgm:pt>
    <dgm:pt modelId="{44E559D4-4B41-4BAD-88D4-F61DAA483A10}" type="pres">
      <dgm:prSet presAssocID="{99733C35-DF7D-41EE-BFB1-09F4B1D1F3D7}" presName="sp" presStyleCnt="0"/>
      <dgm:spPr/>
    </dgm:pt>
    <dgm:pt modelId="{BD170142-78B1-4E54-A8D9-EA19C318A631}" type="pres">
      <dgm:prSet presAssocID="{1525B1EE-0517-46FB-965A-9BCD55E7A0AF}" presName="linNode" presStyleCnt="0"/>
      <dgm:spPr/>
    </dgm:pt>
    <dgm:pt modelId="{1ABBBC72-0440-4574-A0C3-C037FFF13712}" type="pres">
      <dgm:prSet presAssocID="{1525B1EE-0517-46FB-965A-9BCD55E7A0AF}" presName="parentText" presStyleLbl="node1" presStyleIdx="3" presStyleCnt="4">
        <dgm:presLayoutVars>
          <dgm:chMax val="1"/>
          <dgm:bulletEnabled val="1"/>
        </dgm:presLayoutVars>
      </dgm:prSet>
      <dgm:spPr/>
      <dgm:t>
        <a:bodyPr/>
        <a:lstStyle/>
        <a:p>
          <a:endParaRPr lang="en-US"/>
        </a:p>
      </dgm:t>
    </dgm:pt>
    <dgm:pt modelId="{4F6A4A20-5A00-4FC1-AD51-DCB5F5507CBA}" type="pres">
      <dgm:prSet presAssocID="{1525B1EE-0517-46FB-965A-9BCD55E7A0AF}" presName="descendantText" presStyleLbl="alignAccFollowNode1" presStyleIdx="3" presStyleCnt="4">
        <dgm:presLayoutVars>
          <dgm:bulletEnabled val="1"/>
        </dgm:presLayoutVars>
      </dgm:prSet>
      <dgm:spPr/>
      <dgm:t>
        <a:bodyPr/>
        <a:lstStyle/>
        <a:p>
          <a:endParaRPr lang="en-US"/>
        </a:p>
      </dgm:t>
    </dgm:pt>
  </dgm:ptLst>
  <dgm:cxnLst>
    <dgm:cxn modelId="{A6564525-278D-4831-A231-DBCD8DB69316}" srcId="{F02C4AD3-CE7B-480D-9CDD-CCCE3879DDE4}" destId="{1525B1EE-0517-46FB-965A-9BCD55E7A0AF}" srcOrd="3" destOrd="0" parTransId="{B25B0449-CE97-47BC-91F6-75599AE45098}" sibTransId="{E3F4702F-3110-4240-8D00-3C9325B934D4}"/>
    <dgm:cxn modelId="{712C3EC4-356B-4734-B533-657584592244}" type="presOf" srcId="{F02C4AD3-CE7B-480D-9CDD-CCCE3879DDE4}" destId="{A8D1CD3D-4D89-4DD6-9BDC-70BAC3B7C7DD}" srcOrd="0" destOrd="0" presId="urn:microsoft.com/office/officeart/2005/8/layout/vList5"/>
    <dgm:cxn modelId="{D6B44BAE-017A-4A84-9A00-5D5E297A026F}" type="presOf" srcId="{D299DFB0-57BC-43E6-B235-2AED89CA01BE}" destId="{C51FB743-3F46-4869-AB34-4C77A5A35688}" srcOrd="0" destOrd="0" presId="urn:microsoft.com/office/officeart/2005/8/layout/vList5"/>
    <dgm:cxn modelId="{4636DBF6-F347-480E-9658-E9FD143F84A8}" srcId="{F02C4AD3-CE7B-480D-9CDD-CCCE3879DDE4}" destId="{237A45CF-8F4E-47E8-AD5F-7B708F2B4F7B}" srcOrd="0" destOrd="0" parTransId="{80E745D4-F39F-440E-8A41-099CC0FC0138}" sibTransId="{211751B0-F45A-4CF7-8E39-78517B91B242}"/>
    <dgm:cxn modelId="{6F09C699-C680-4280-8E68-5B8086F5CFEF}" srcId="{F02C4AD3-CE7B-480D-9CDD-CCCE3879DDE4}" destId="{2B004024-602F-4A5D-B53C-39588454715C}" srcOrd="1" destOrd="0" parTransId="{D5369335-D9E5-43F8-9C3C-613B343D170E}" sibTransId="{BE2FE224-E270-4A29-890A-766E37B667E3}"/>
    <dgm:cxn modelId="{E2B45EC5-4850-4CCE-B059-3B8FC1C40F3D}" type="presOf" srcId="{2B004024-602F-4A5D-B53C-39588454715C}" destId="{92C2F22B-6AD3-48B0-8FBF-CEA6FEC19E8A}" srcOrd="0" destOrd="0" presId="urn:microsoft.com/office/officeart/2005/8/layout/vList5"/>
    <dgm:cxn modelId="{F6AF29B7-B185-40A8-8540-769A34490331}" type="presOf" srcId="{38BB3CC9-272D-46B4-B58C-BECEF3D02C69}" destId="{0ED7CEB7-EEB7-4D19-B562-F9092B6B29AB}" srcOrd="0" destOrd="0" presId="urn:microsoft.com/office/officeart/2005/8/layout/vList5"/>
    <dgm:cxn modelId="{B219FE58-68F1-437C-A95C-D5C209CE9356}" type="presOf" srcId="{26EF4C9F-4518-43C8-9213-234E665B04EF}" destId="{4F6A4A20-5A00-4FC1-AD51-DCB5F5507CBA}" srcOrd="0" destOrd="0" presId="urn:microsoft.com/office/officeart/2005/8/layout/vList5"/>
    <dgm:cxn modelId="{D6021A79-86B7-40F5-BC5F-C6D2DAB84C94}" srcId="{1525B1EE-0517-46FB-965A-9BCD55E7A0AF}" destId="{26EF4C9F-4518-43C8-9213-234E665B04EF}" srcOrd="0" destOrd="0" parTransId="{EB43AE2A-21D9-4776-A589-699F076BDFCE}" sibTransId="{913CB443-57F8-4067-B742-55E7F081A353}"/>
    <dgm:cxn modelId="{C0F597F0-DAEC-4BDA-8972-03BBF46DB55A}" srcId="{2B004024-602F-4A5D-B53C-39588454715C}" destId="{6894DF40-404A-4626-84B9-2CC8EFA08E42}" srcOrd="0" destOrd="0" parTransId="{645F6AFE-2E23-44CC-A2AC-8B668B7C5FDA}" sibTransId="{1628C8D7-BB89-41C2-A875-E0DC10C35DC5}"/>
    <dgm:cxn modelId="{9390A99E-585F-4D80-B8D2-325131F378B0}" type="presOf" srcId="{6894DF40-404A-4626-84B9-2CC8EFA08E42}" destId="{A6BC7461-D546-4BEA-979A-7BE574F1B610}" srcOrd="0" destOrd="0" presId="urn:microsoft.com/office/officeart/2005/8/layout/vList5"/>
    <dgm:cxn modelId="{4FCB9468-E84E-4175-8ACE-19DC6A50F992}" srcId="{F02C4AD3-CE7B-480D-9CDD-CCCE3879DDE4}" destId="{38BB3CC9-272D-46B4-B58C-BECEF3D02C69}" srcOrd="2" destOrd="0" parTransId="{1E200918-2818-4326-AE71-E488CCD6ADE6}" sibTransId="{99733C35-DF7D-41EE-BFB1-09F4B1D1F3D7}"/>
    <dgm:cxn modelId="{599017B9-8DCC-4D16-B100-88EB0F838498}" type="presOf" srcId="{47A56883-D3BD-45C0-953B-73AF31093E96}" destId="{E497A18F-A1B9-446A-928E-814974FCC9D2}" srcOrd="0" destOrd="0" presId="urn:microsoft.com/office/officeart/2005/8/layout/vList5"/>
    <dgm:cxn modelId="{DAA5C39F-5DB6-4C07-A3FE-E362E16BAF40}" srcId="{38BB3CC9-272D-46B4-B58C-BECEF3D02C69}" destId="{D299DFB0-57BC-43E6-B235-2AED89CA01BE}" srcOrd="0" destOrd="0" parTransId="{AB53AA15-AC5C-49E3-8BCD-9375D8BA22B8}" sibTransId="{6E072F7D-A42F-4A6E-9122-F811AD898852}"/>
    <dgm:cxn modelId="{3A58D323-682F-4933-9CB1-C7B57EE579E3}" type="presOf" srcId="{237A45CF-8F4E-47E8-AD5F-7B708F2B4F7B}" destId="{D668B5B5-D62A-44C9-820A-26D4F9284A72}" srcOrd="0" destOrd="0" presId="urn:microsoft.com/office/officeart/2005/8/layout/vList5"/>
    <dgm:cxn modelId="{FBCE04D7-9848-4E84-AB27-7B588BC6845E}" type="presOf" srcId="{1525B1EE-0517-46FB-965A-9BCD55E7A0AF}" destId="{1ABBBC72-0440-4574-A0C3-C037FFF13712}" srcOrd="0" destOrd="0" presId="urn:microsoft.com/office/officeart/2005/8/layout/vList5"/>
    <dgm:cxn modelId="{23DD64F5-B8CF-429C-99F5-0094760ABD40}" srcId="{237A45CF-8F4E-47E8-AD5F-7B708F2B4F7B}" destId="{47A56883-D3BD-45C0-953B-73AF31093E96}" srcOrd="0" destOrd="0" parTransId="{DE7AECA6-92A4-466D-9D0E-452E419C9541}" sibTransId="{9E72694A-D5A5-4B1F-B17C-61D3924A3BA8}"/>
    <dgm:cxn modelId="{00B14E67-922E-42E0-9DCF-86206C1E1236}" type="presParOf" srcId="{A8D1CD3D-4D89-4DD6-9BDC-70BAC3B7C7DD}" destId="{801423D8-13CE-4CF3-9C31-F22FBE0B1938}" srcOrd="0" destOrd="0" presId="urn:microsoft.com/office/officeart/2005/8/layout/vList5"/>
    <dgm:cxn modelId="{759E73F2-149A-436D-92D7-14FE4B1CE18A}" type="presParOf" srcId="{801423D8-13CE-4CF3-9C31-F22FBE0B1938}" destId="{D668B5B5-D62A-44C9-820A-26D4F9284A72}" srcOrd="0" destOrd="0" presId="urn:microsoft.com/office/officeart/2005/8/layout/vList5"/>
    <dgm:cxn modelId="{93C3AE78-E291-4FA3-BBD2-C1EBC02591AB}" type="presParOf" srcId="{801423D8-13CE-4CF3-9C31-F22FBE0B1938}" destId="{E497A18F-A1B9-446A-928E-814974FCC9D2}" srcOrd="1" destOrd="0" presId="urn:microsoft.com/office/officeart/2005/8/layout/vList5"/>
    <dgm:cxn modelId="{220E9BD1-9633-4B74-AAA3-448AA5905499}" type="presParOf" srcId="{A8D1CD3D-4D89-4DD6-9BDC-70BAC3B7C7DD}" destId="{78190384-58FA-4B96-AF46-858A26FDA0DD}" srcOrd="1" destOrd="0" presId="urn:microsoft.com/office/officeart/2005/8/layout/vList5"/>
    <dgm:cxn modelId="{B278E4DB-19B5-48FD-B90A-E9BEBBEB01BA}" type="presParOf" srcId="{A8D1CD3D-4D89-4DD6-9BDC-70BAC3B7C7DD}" destId="{9E9743DE-1427-4E9C-AFE0-097D35167215}" srcOrd="2" destOrd="0" presId="urn:microsoft.com/office/officeart/2005/8/layout/vList5"/>
    <dgm:cxn modelId="{B031E5BC-DBE9-4AC2-96A7-DC5B8473EAB7}" type="presParOf" srcId="{9E9743DE-1427-4E9C-AFE0-097D35167215}" destId="{92C2F22B-6AD3-48B0-8FBF-CEA6FEC19E8A}" srcOrd="0" destOrd="0" presId="urn:microsoft.com/office/officeart/2005/8/layout/vList5"/>
    <dgm:cxn modelId="{50CCC71D-3987-4D5C-9488-80A6F0A706FB}" type="presParOf" srcId="{9E9743DE-1427-4E9C-AFE0-097D35167215}" destId="{A6BC7461-D546-4BEA-979A-7BE574F1B610}" srcOrd="1" destOrd="0" presId="urn:microsoft.com/office/officeart/2005/8/layout/vList5"/>
    <dgm:cxn modelId="{46ADEF79-34AD-46F0-A191-CA06687406A1}" type="presParOf" srcId="{A8D1CD3D-4D89-4DD6-9BDC-70BAC3B7C7DD}" destId="{B34C90C8-86B1-448A-B305-B397BADD331E}" srcOrd="3" destOrd="0" presId="urn:microsoft.com/office/officeart/2005/8/layout/vList5"/>
    <dgm:cxn modelId="{F6C0B325-2FDE-4757-801F-DC689157277C}" type="presParOf" srcId="{A8D1CD3D-4D89-4DD6-9BDC-70BAC3B7C7DD}" destId="{2F8737DB-0C63-4CBA-A791-E8CC29FE08F6}" srcOrd="4" destOrd="0" presId="urn:microsoft.com/office/officeart/2005/8/layout/vList5"/>
    <dgm:cxn modelId="{9F4424D4-0E7D-4110-94FE-F273ACA94135}" type="presParOf" srcId="{2F8737DB-0C63-4CBA-A791-E8CC29FE08F6}" destId="{0ED7CEB7-EEB7-4D19-B562-F9092B6B29AB}" srcOrd="0" destOrd="0" presId="urn:microsoft.com/office/officeart/2005/8/layout/vList5"/>
    <dgm:cxn modelId="{F7E9FF5C-D547-48C1-84AF-75F66A162C26}" type="presParOf" srcId="{2F8737DB-0C63-4CBA-A791-E8CC29FE08F6}" destId="{C51FB743-3F46-4869-AB34-4C77A5A35688}" srcOrd="1" destOrd="0" presId="urn:microsoft.com/office/officeart/2005/8/layout/vList5"/>
    <dgm:cxn modelId="{49CDD9D9-9FCB-4B66-B891-47DB360BA29A}" type="presParOf" srcId="{A8D1CD3D-4D89-4DD6-9BDC-70BAC3B7C7DD}" destId="{44E559D4-4B41-4BAD-88D4-F61DAA483A10}" srcOrd="5" destOrd="0" presId="urn:microsoft.com/office/officeart/2005/8/layout/vList5"/>
    <dgm:cxn modelId="{6D3E15D8-8728-4904-A874-971DC91A9BE4}" type="presParOf" srcId="{A8D1CD3D-4D89-4DD6-9BDC-70BAC3B7C7DD}" destId="{BD170142-78B1-4E54-A8D9-EA19C318A631}" srcOrd="6" destOrd="0" presId="urn:microsoft.com/office/officeart/2005/8/layout/vList5"/>
    <dgm:cxn modelId="{169A692C-6915-40A3-96A0-4F7787861F31}" type="presParOf" srcId="{BD170142-78B1-4E54-A8D9-EA19C318A631}" destId="{1ABBBC72-0440-4574-A0C3-C037FFF13712}" srcOrd="0" destOrd="0" presId="urn:microsoft.com/office/officeart/2005/8/layout/vList5"/>
    <dgm:cxn modelId="{59882C19-6D10-4FF5-8FE6-0AE61F3F969B}" type="presParOf" srcId="{BD170142-78B1-4E54-A8D9-EA19C318A631}" destId="{4F6A4A20-5A00-4FC1-AD51-DCB5F5507CBA}"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F0D9189-9B99-4611-B073-436229FC49F6}" type="doc">
      <dgm:prSet loTypeId="urn:microsoft.com/office/officeart/2005/8/layout/list1" loCatId="list" qsTypeId="urn:microsoft.com/office/officeart/2005/8/quickstyle/3d7" qsCatId="3D" csTypeId="urn:microsoft.com/office/officeart/2005/8/colors/accent1_2" csCatId="accent1" phldr="1"/>
      <dgm:spPr/>
      <dgm:t>
        <a:bodyPr/>
        <a:lstStyle/>
        <a:p>
          <a:endParaRPr lang="en-US"/>
        </a:p>
      </dgm:t>
    </dgm:pt>
    <dgm:pt modelId="{3EEE1B60-436E-4840-9D05-279E4C17C88D}">
      <dgm:prSet/>
      <dgm:spPr/>
      <dgm:t>
        <a:bodyPr/>
        <a:lstStyle/>
        <a:p>
          <a:pPr algn="ctr" rtl="1"/>
          <a:r>
            <a:rPr lang="fa-IR" dirty="0" smtClean="0">
              <a:cs typeface="B Titr" pitchFamily="2" charset="-78"/>
            </a:rPr>
            <a:t>مسکن و خریداران</a:t>
          </a:r>
          <a:endParaRPr lang="en-US" dirty="0">
            <a:cs typeface="B Titr" pitchFamily="2" charset="-78"/>
          </a:endParaRPr>
        </a:p>
      </dgm:t>
    </dgm:pt>
    <dgm:pt modelId="{44E61D7A-FB64-4957-8930-C32F5E303DA5}" type="parTrans" cxnId="{026E35AE-A6A8-4505-9A21-C13D2F796004}">
      <dgm:prSet/>
      <dgm:spPr/>
      <dgm:t>
        <a:bodyPr/>
        <a:lstStyle/>
        <a:p>
          <a:endParaRPr lang="en-US"/>
        </a:p>
      </dgm:t>
    </dgm:pt>
    <dgm:pt modelId="{707580F8-8497-466D-8AFD-94D8122405AC}" type="sibTrans" cxnId="{026E35AE-A6A8-4505-9A21-C13D2F796004}">
      <dgm:prSet/>
      <dgm:spPr/>
      <dgm:t>
        <a:bodyPr/>
        <a:lstStyle/>
        <a:p>
          <a:endParaRPr lang="en-US"/>
        </a:p>
      </dgm:t>
    </dgm:pt>
    <dgm:pt modelId="{CAFF9DA5-7626-4080-9349-F3B367247728}">
      <dgm:prSet/>
      <dgm:spPr/>
      <dgm:t>
        <a:bodyPr/>
        <a:lstStyle/>
        <a:p>
          <a:pPr algn="justLow" rtl="1"/>
          <a:r>
            <a:rPr lang="fa-IR" dirty="0" smtClean="0">
              <a:cs typeface="B Zar" pitchFamily="2" charset="-78"/>
            </a:rPr>
            <a:t>عمده‌ترین متقاضیان مسکن خانوارها هستند.</a:t>
          </a:r>
          <a:endParaRPr lang="en-US" dirty="0">
            <a:cs typeface="B Zar" pitchFamily="2" charset="-78"/>
          </a:endParaRPr>
        </a:p>
      </dgm:t>
    </dgm:pt>
    <dgm:pt modelId="{CBFC4604-01E6-4B06-8865-585829E1E48F}" type="parTrans" cxnId="{E2229C2D-117B-4C57-B057-9330058CE192}">
      <dgm:prSet/>
      <dgm:spPr/>
      <dgm:t>
        <a:bodyPr/>
        <a:lstStyle/>
        <a:p>
          <a:endParaRPr lang="en-US"/>
        </a:p>
      </dgm:t>
    </dgm:pt>
    <dgm:pt modelId="{9E5582CB-D962-4C5D-AD1F-E131963187C9}" type="sibTrans" cxnId="{E2229C2D-117B-4C57-B057-9330058CE192}">
      <dgm:prSet/>
      <dgm:spPr/>
      <dgm:t>
        <a:bodyPr/>
        <a:lstStyle/>
        <a:p>
          <a:endParaRPr lang="en-US"/>
        </a:p>
      </dgm:t>
    </dgm:pt>
    <dgm:pt modelId="{C82F3EA7-0592-4902-8A7B-76CE3A8E6369}">
      <dgm:prSet/>
      <dgm:spPr/>
      <dgm:t>
        <a:bodyPr/>
        <a:lstStyle/>
        <a:p>
          <a:pPr algn="justLow" rtl="1"/>
          <a:r>
            <a:rPr lang="fa-IR" dirty="0" smtClean="0">
              <a:cs typeface="B Zar" pitchFamily="2" charset="-78"/>
            </a:rPr>
            <a:t>مسکن بزرگ‌ترین سرمایه‌گذاری هر فرد عادی در طول عمر خود است.</a:t>
          </a:r>
          <a:endParaRPr lang="en-US" dirty="0">
            <a:cs typeface="B Zar" pitchFamily="2" charset="-78"/>
          </a:endParaRPr>
        </a:p>
      </dgm:t>
    </dgm:pt>
    <dgm:pt modelId="{CDF09D3D-FAD4-41D1-8BD6-EAAE83BD3769}" type="parTrans" cxnId="{50DBE7C3-0F22-43D3-AA14-50E5BA34E045}">
      <dgm:prSet/>
      <dgm:spPr/>
      <dgm:t>
        <a:bodyPr/>
        <a:lstStyle/>
        <a:p>
          <a:endParaRPr lang="en-US"/>
        </a:p>
      </dgm:t>
    </dgm:pt>
    <dgm:pt modelId="{3D424F4F-9104-483C-A034-FE4895949B86}" type="sibTrans" cxnId="{50DBE7C3-0F22-43D3-AA14-50E5BA34E045}">
      <dgm:prSet/>
      <dgm:spPr/>
      <dgm:t>
        <a:bodyPr/>
        <a:lstStyle/>
        <a:p>
          <a:endParaRPr lang="en-US"/>
        </a:p>
      </dgm:t>
    </dgm:pt>
    <dgm:pt modelId="{1FE70B62-9BBF-4425-9750-4A392F177B3C}">
      <dgm:prSet/>
      <dgm:spPr/>
      <dgm:t>
        <a:bodyPr/>
        <a:lstStyle/>
        <a:p>
          <a:pPr algn="justLow" rtl="1"/>
          <a:r>
            <a:rPr lang="fa-IR" dirty="0" smtClean="0">
              <a:cs typeface="B Zar" pitchFamily="2" charset="-78"/>
            </a:rPr>
            <a:t>مسکن برای افراد چیزی بیش از سرپناه است.</a:t>
          </a:r>
          <a:endParaRPr lang="en-US" dirty="0">
            <a:cs typeface="B Zar" pitchFamily="2" charset="-78"/>
          </a:endParaRPr>
        </a:p>
      </dgm:t>
    </dgm:pt>
    <dgm:pt modelId="{EF51C299-2824-486C-AAEF-D9FAA22EAD47}" type="parTrans" cxnId="{419DEC8E-BA0D-4EC4-8090-E50B6981F342}">
      <dgm:prSet/>
      <dgm:spPr/>
      <dgm:t>
        <a:bodyPr/>
        <a:lstStyle/>
        <a:p>
          <a:endParaRPr lang="en-US"/>
        </a:p>
      </dgm:t>
    </dgm:pt>
    <dgm:pt modelId="{588A1C05-3001-436F-9B0A-F1CFBD239B33}" type="sibTrans" cxnId="{419DEC8E-BA0D-4EC4-8090-E50B6981F342}">
      <dgm:prSet/>
      <dgm:spPr/>
      <dgm:t>
        <a:bodyPr/>
        <a:lstStyle/>
        <a:p>
          <a:endParaRPr lang="en-US"/>
        </a:p>
      </dgm:t>
    </dgm:pt>
    <dgm:pt modelId="{9348179E-9D0F-4A6E-815A-0AD277D4BB5D}">
      <dgm:prSet/>
      <dgm:spPr/>
      <dgm:t>
        <a:bodyPr/>
        <a:lstStyle/>
        <a:p>
          <a:pPr algn="justLow" rtl="1"/>
          <a:r>
            <a:rPr lang="fa-IR" dirty="0" smtClean="0">
              <a:cs typeface="B Zar" pitchFamily="2" charset="-78"/>
            </a:rPr>
            <a:t>مسکن به آن‌ها شخصیت می‌دهد و به زندگی آن‌ها  آرامش می‌بخشد.</a:t>
          </a:r>
          <a:endParaRPr lang="en-US" dirty="0">
            <a:cs typeface="B Zar" pitchFamily="2" charset="-78"/>
          </a:endParaRPr>
        </a:p>
      </dgm:t>
    </dgm:pt>
    <dgm:pt modelId="{ABE4EF8D-7F6D-44E2-830A-F1CFEA09D8EA}" type="parTrans" cxnId="{46193600-76E1-4ACE-9D61-83BBF6079BAC}">
      <dgm:prSet/>
      <dgm:spPr/>
      <dgm:t>
        <a:bodyPr/>
        <a:lstStyle/>
        <a:p>
          <a:endParaRPr lang="en-US"/>
        </a:p>
      </dgm:t>
    </dgm:pt>
    <dgm:pt modelId="{382699E7-B866-47D9-A121-B9D5B19C7067}" type="sibTrans" cxnId="{46193600-76E1-4ACE-9D61-83BBF6079BAC}">
      <dgm:prSet/>
      <dgm:spPr/>
      <dgm:t>
        <a:bodyPr/>
        <a:lstStyle/>
        <a:p>
          <a:endParaRPr lang="en-US"/>
        </a:p>
      </dgm:t>
    </dgm:pt>
    <dgm:pt modelId="{E277F347-9D4E-4231-8D73-3C10A3BC95B1}" type="pres">
      <dgm:prSet presAssocID="{DF0D9189-9B99-4611-B073-436229FC49F6}" presName="linear" presStyleCnt="0">
        <dgm:presLayoutVars>
          <dgm:dir/>
          <dgm:animLvl val="lvl"/>
          <dgm:resizeHandles val="exact"/>
        </dgm:presLayoutVars>
      </dgm:prSet>
      <dgm:spPr/>
      <dgm:t>
        <a:bodyPr/>
        <a:lstStyle/>
        <a:p>
          <a:endParaRPr lang="en-US"/>
        </a:p>
      </dgm:t>
    </dgm:pt>
    <dgm:pt modelId="{5B0DD3E4-0954-45AF-B5A1-0EDBBF8C85F1}" type="pres">
      <dgm:prSet presAssocID="{3EEE1B60-436E-4840-9D05-279E4C17C88D}" presName="parentLin" presStyleCnt="0"/>
      <dgm:spPr/>
    </dgm:pt>
    <dgm:pt modelId="{F24E360F-391B-49B2-B06F-5308ED8B7B31}" type="pres">
      <dgm:prSet presAssocID="{3EEE1B60-436E-4840-9D05-279E4C17C88D}" presName="parentLeftMargin" presStyleLbl="node1" presStyleIdx="0" presStyleCnt="1"/>
      <dgm:spPr/>
      <dgm:t>
        <a:bodyPr/>
        <a:lstStyle/>
        <a:p>
          <a:endParaRPr lang="en-US"/>
        </a:p>
      </dgm:t>
    </dgm:pt>
    <dgm:pt modelId="{C8E8F79E-5BAF-4BEF-A939-E3F881C3C9AD}" type="pres">
      <dgm:prSet presAssocID="{3EEE1B60-436E-4840-9D05-279E4C17C88D}" presName="parentText" presStyleLbl="node1" presStyleIdx="0" presStyleCnt="1">
        <dgm:presLayoutVars>
          <dgm:chMax val="0"/>
          <dgm:bulletEnabled val="1"/>
        </dgm:presLayoutVars>
      </dgm:prSet>
      <dgm:spPr/>
      <dgm:t>
        <a:bodyPr/>
        <a:lstStyle/>
        <a:p>
          <a:endParaRPr lang="en-US"/>
        </a:p>
      </dgm:t>
    </dgm:pt>
    <dgm:pt modelId="{A6E672BF-B1D8-48CA-9489-145C5A76B625}" type="pres">
      <dgm:prSet presAssocID="{3EEE1B60-436E-4840-9D05-279E4C17C88D}" presName="negativeSpace" presStyleCnt="0"/>
      <dgm:spPr/>
    </dgm:pt>
    <dgm:pt modelId="{543CE90B-9747-4454-8E20-59A620CABA53}" type="pres">
      <dgm:prSet presAssocID="{3EEE1B60-436E-4840-9D05-279E4C17C88D}" presName="childText" presStyleLbl="conFgAcc1" presStyleIdx="0" presStyleCnt="1">
        <dgm:presLayoutVars>
          <dgm:bulletEnabled val="1"/>
        </dgm:presLayoutVars>
      </dgm:prSet>
      <dgm:spPr/>
      <dgm:t>
        <a:bodyPr/>
        <a:lstStyle/>
        <a:p>
          <a:endParaRPr lang="en-US"/>
        </a:p>
      </dgm:t>
    </dgm:pt>
  </dgm:ptLst>
  <dgm:cxnLst>
    <dgm:cxn modelId="{026E35AE-A6A8-4505-9A21-C13D2F796004}" srcId="{DF0D9189-9B99-4611-B073-436229FC49F6}" destId="{3EEE1B60-436E-4840-9D05-279E4C17C88D}" srcOrd="0" destOrd="0" parTransId="{44E61D7A-FB64-4957-8930-C32F5E303DA5}" sibTransId="{707580F8-8497-466D-8AFD-94D8122405AC}"/>
    <dgm:cxn modelId="{AC6E782B-C002-4BA0-A01A-B606B2ADC829}" type="presOf" srcId="{3EEE1B60-436E-4840-9D05-279E4C17C88D}" destId="{C8E8F79E-5BAF-4BEF-A939-E3F881C3C9AD}" srcOrd="1" destOrd="0" presId="urn:microsoft.com/office/officeart/2005/8/layout/list1"/>
    <dgm:cxn modelId="{053C2E58-C43A-43CA-A20C-0790D343B396}" type="presOf" srcId="{9348179E-9D0F-4A6E-815A-0AD277D4BB5D}" destId="{543CE90B-9747-4454-8E20-59A620CABA53}" srcOrd="0" destOrd="3" presId="urn:microsoft.com/office/officeart/2005/8/layout/list1"/>
    <dgm:cxn modelId="{0DBAB09C-DE45-400B-988C-43107FB73E38}" type="presOf" srcId="{3EEE1B60-436E-4840-9D05-279E4C17C88D}" destId="{F24E360F-391B-49B2-B06F-5308ED8B7B31}" srcOrd="0" destOrd="0" presId="urn:microsoft.com/office/officeart/2005/8/layout/list1"/>
    <dgm:cxn modelId="{419DEC8E-BA0D-4EC4-8090-E50B6981F342}" srcId="{3EEE1B60-436E-4840-9D05-279E4C17C88D}" destId="{1FE70B62-9BBF-4425-9750-4A392F177B3C}" srcOrd="2" destOrd="0" parTransId="{EF51C299-2824-486C-AAEF-D9FAA22EAD47}" sibTransId="{588A1C05-3001-436F-9B0A-F1CFBD239B33}"/>
    <dgm:cxn modelId="{DA3B3253-59D1-4C25-9A73-DD93A272AEDB}" type="presOf" srcId="{CAFF9DA5-7626-4080-9349-F3B367247728}" destId="{543CE90B-9747-4454-8E20-59A620CABA53}" srcOrd="0" destOrd="0" presId="urn:microsoft.com/office/officeart/2005/8/layout/list1"/>
    <dgm:cxn modelId="{B04E2110-EF16-42D9-91D6-BB2640D51C38}" type="presOf" srcId="{DF0D9189-9B99-4611-B073-436229FC49F6}" destId="{E277F347-9D4E-4231-8D73-3C10A3BC95B1}" srcOrd="0" destOrd="0" presId="urn:microsoft.com/office/officeart/2005/8/layout/list1"/>
    <dgm:cxn modelId="{46193600-76E1-4ACE-9D61-83BBF6079BAC}" srcId="{3EEE1B60-436E-4840-9D05-279E4C17C88D}" destId="{9348179E-9D0F-4A6E-815A-0AD277D4BB5D}" srcOrd="3" destOrd="0" parTransId="{ABE4EF8D-7F6D-44E2-830A-F1CFEA09D8EA}" sibTransId="{382699E7-B866-47D9-A121-B9D5B19C7067}"/>
    <dgm:cxn modelId="{7D68C2F1-3B86-46AD-BE9C-8B0A633E26B3}" type="presOf" srcId="{C82F3EA7-0592-4902-8A7B-76CE3A8E6369}" destId="{543CE90B-9747-4454-8E20-59A620CABA53}" srcOrd="0" destOrd="1" presId="urn:microsoft.com/office/officeart/2005/8/layout/list1"/>
    <dgm:cxn modelId="{E2229C2D-117B-4C57-B057-9330058CE192}" srcId="{3EEE1B60-436E-4840-9D05-279E4C17C88D}" destId="{CAFF9DA5-7626-4080-9349-F3B367247728}" srcOrd="0" destOrd="0" parTransId="{CBFC4604-01E6-4B06-8865-585829E1E48F}" sibTransId="{9E5582CB-D962-4C5D-AD1F-E131963187C9}"/>
    <dgm:cxn modelId="{CF6A2D64-1EB3-4623-876E-268A500CAF74}" type="presOf" srcId="{1FE70B62-9BBF-4425-9750-4A392F177B3C}" destId="{543CE90B-9747-4454-8E20-59A620CABA53}" srcOrd="0" destOrd="2" presId="urn:microsoft.com/office/officeart/2005/8/layout/list1"/>
    <dgm:cxn modelId="{50DBE7C3-0F22-43D3-AA14-50E5BA34E045}" srcId="{3EEE1B60-436E-4840-9D05-279E4C17C88D}" destId="{C82F3EA7-0592-4902-8A7B-76CE3A8E6369}" srcOrd="1" destOrd="0" parTransId="{CDF09D3D-FAD4-41D1-8BD6-EAAE83BD3769}" sibTransId="{3D424F4F-9104-483C-A034-FE4895949B86}"/>
    <dgm:cxn modelId="{27FD82BF-84C5-4A75-BBEA-ABBC712824C1}" type="presParOf" srcId="{E277F347-9D4E-4231-8D73-3C10A3BC95B1}" destId="{5B0DD3E4-0954-45AF-B5A1-0EDBBF8C85F1}" srcOrd="0" destOrd="0" presId="urn:microsoft.com/office/officeart/2005/8/layout/list1"/>
    <dgm:cxn modelId="{C93F21E2-C37C-45A6-B0B7-B0CD7D8118D8}" type="presParOf" srcId="{5B0DD3E4-0954-45AF-B5A1-0EDBBF8C85F1}" destId="{F24E360F-391B-49B2-B06F-5308ED8B7B31}" srcOrd="0" destOrd="0" presId="urn:microsoft.com/office/officeart/2005/8/layout/list1"/>
    <dgm:cxn modelId="{6EF28C09-8CBE-4997-8664-783F5CF74AB3}" type="presParOf" srcId="{5B0DD3E4-0954-45AF-B5A1-0EDBBF8C85F1}" destId="{C8E8F79E-5BAF-4BEF-A939-E3F881C3C9AD}" srcOrd="1" destOrd="0" presId="urn:microsoft.com/office/officeart/2005/8/layout/list1"/>
    <dgm:cxn modelId="{325CDC5B-4F68-408D-9331-33F04105496D}" type="presParOf" srcId="{E277F347-9D4E-4231-8D73-3C10A3BC95B1}" destId="{A6E672BF-B1D8-48CA-9489-145C5A76B625}" srcOrd="1" destOrd="0" presId="urn:microsoft.com/office/officeart/2005/8/layout/list1"/>
    <dgm:cxn modelId="{89F9A9C7-F0FF-42AF-B8CC-726A1E6152E4}" type="presParOf" srcId="{E277F347-9D4E-4231-8D73-3C10A3BC95B1}" destId="{543CE90B-9747-4454-8E20-59A620CABA53}" srcOrd="2"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A570D3D-E530-4FE2-918E-7958BDE48B72}" type="doc">
      <dgm:prSet loTypeId="urn:microsoft.com/office/officeart/2005/8/layout/hierarchy2" loCatId="hierarchy" qsTypeId="urn:microsoft.com/office/officeart/2005/8/quickstyle/3d1" qsCatId="3D" csTypeId="urn:microsoft.com/office/officeart/2005/8/colors/accent3_5" csCatId="accent3" phldr="1"/>
      <dgm:spPr/>
      <dgm:t>
        <a:bodyPr/>
        <a:lstStyle/>
        <a:p>
          <a:endParaRPr lang="en-US"/>
        </a:p>
      </dgm:t>
    </dgm:pt>
    <dgm:pt modelId="{0F2C1884-E2C6-4130-A74E-359939171595}">
      <dgm:prSet phldrT="[Text]" custT="1"/>
      <dgm:spPr>
        <a:solidFill>
          <a:srgbClr val="0070C0"/>
        </a:solidFill>
      </dgm:spPr>
      <dgm:t>
        <a:bodyPr/>
        <a:lstStyle/>
        <a:p>
          <a:r>
            <a:rPr lang="ar-SA" altLang="en-US" sz="1600" b="0" dirty="0" smtClean="0">
              <a:effectLst/>
              <a:latin typeface="Times New Roman" pitchFamily="18" charset="0"/>
              <a:cs typeface="B Titr" pitchFamily="2" charset="-78"/>
            </a:rPr>
            <a:t>خانه</a:t>
          </a:r>
          <a:endParaRPr lang="en-US" sz="1600" b="0" dirty="0">
            <a:effectLst/>
            <a:cs typeface="B Titr" pitchFamily="2" charset="-78"/>
          </a:endParaRPr>
        </a:p>
      </dgm:t>
    </dgm:pt>
    <dgm:pt modelId="{28F5CFA3-D459-4C40-9683-22A923566A74}" type="parTrans" cxnId="{AF53CC72-46A8-4079-B9CE-DEDAB384BEE9}">
      <dgm:prSet/>
      <dgm:spPr/>
      <dgm:t>
        <a:bodyPr/>
        <a:lstStyle/>
        <a:p>
          <a:endParaRPr lang="en-US" sz="1600" b="0">
            <a:effectLst/>
            <a:cs typeface="B Zar" pitchFamily="2" charset="-78"/>
          </a:endParaRPr>
        </a:p>
      </dgm:t>
    </dgm:pt>
    <dgm:pt modelId="{0AF85BF4-D125-452B-B2C1-ECAB9E74A5DE}" type="sibTrans" cxnId="{AF53CC72-46A8-4079-B9CE-DEDAB384BEE9}">
      <dgm:prSet/>
      <dgm:spPr/>
      <dgm:t>
        <a:bodyPr/>
        <a:lstStyle/>
        <a:p>
          <a:endParaRPr lang="en-US" sz="1600" b="0">
            <a:effectLst/>
            <a:cs typeface="B Zar" pitchFamily="2" charset="-78"/>
          </a:endParaRPr>
        </a:p>
      </dgm:t>
    </dgm:pt>
    <dgm:pt modelId="{2EAAA6D9-915F-4C7E-B4B7-5F4C2D2EB014}">
      <dgm:prSet phldrT="[Text]" custT="1"/>
      <dgm:spPr>
        <a:solidFill>
          <a:srgbClr val="0070C0"/>
        </a:solidFill>
      </dgm:spPr>
      <dgm:t>
        <a:bodyPr/>
        <a:lstStyle/>
        <a:p>
          <a:pPr rtl="1"/>
          <a:r>
            <a:rPr lang="ar-SA" altLang="en-US" sz="1600" b="0" dirty="0" smtClean="0">
              <a:effectLst/>
              <a:latin typeface="Times New Roman" pitchFamily="18" charset="0"/>
              <a:cs typeface="B Zar" pitchFamily="2" charset="-78"/>
            </a:rPr>
            <a:t>از طريق امضاي قرارداد وام رهني (فروش اقساطي) به خريدار واگذار مي‌شود</a:t>
          </a:r>
          <a:endParaRPr lang="en-US" sz="1600" b="0" dirty="0">
            <a:effectLst/>
            <a:cs typeface="B Zar" pitchFamily="2" charset="-78"/>
          </a:endParaRPr>
        </a:p>
      </dgm:t>
    </dgm:pt>
    <dgm:pt modelId="{B774DC92-F3D7-4902-8A5E-23B5B0C7468C}" type="parTrans" cxnId="{BB139CA8-D02A-42B3-ACDB-B0FE0FA7349C}">
      <dgm:prSet custT="1"/>
      <dgm:spPr>
        <a:ln w="9525">
          <a:solidFill>
            <a:srgbClr val="0070C0"/>
          </a:solidFill>
        </a:ln>
      </dgm:spPr>
      <dgm:t>
        <a:bodyPr/>
        <a:lstStyle/>
        <a:p>
          <a:endParaRPr lang="en-US" sz="1600" b="0">
            <a:effectLst/>
            <a:cs typeface="B Zar" pitchFamily="2" charset="-78"/>
          </a:endParaRPr>
        </a:p>
      </dgm:t>
    </dgm:pt>
    <dgm:pt modelId="{A9E15B54-3202-4BAA-BD33-3B20C6AE83B4}" type="sibTrans" cxnId="{BB139CA8-D02A-42B3-ACDB-B0FE0FA7349C}">
      <dgm:prSet/>
      <dgm:spPr/>
      <dgm:t>
        <a:bodyPr/>
        <a:lstStyle/>
        <a:p>
          <a:endParaRPr lang="en-US" sz="1600" b="0">
            <a:effectLst/>
            <a:cs typeface="B Zar" pitchFamily="2" charset="-78"/>
          </a:endParaRPr>
        </a:p>
      </dgm:t>
    </dgm:pt>
    <dgm:pt modelId="{C127ED93-01D1-417C-9AB1-821CC7A44A31}">
      <dgm:prSet phldrT="[Text]" custT="1"/>
      <dgm:spPr>
        <a:solidFill>
          <a:srgbClr val="0070C0"/>
        </a:solidFill>
      </dgm:spPr>
      <dgm:t>
        <a:bodyPr/>
        <a:lstStyle/>
        <a:p>
          <a:pPr rtl="1"/>
          <a:r>
            <a:rPr lang="ar-SA" altLang="en-US" sz="1600" b="0" dirty="0" smtClean="0">
              <a:effectLst/>
              <a:latin typeface="Times New Roman" pitchFamily="18" charset="0"/>
              <a:cs typeface="B Zar" pitchFamily="2" charset="-78"/>
            </a:rPr>
            <a:t>وام‌هاي رهني متعلق به وام‌دهندگان رهني (بانك مسكن) بانك‌</a:t>
          </a:r>
          <a:r>
            <a:rPr lang="fa-IR" altLang="en-US" sz="1600" b="0" dirty="0" smtClean="0">
              <a:effectLst/>
              <a:latin typeface="Times New Roman" pitchFamily="18" charset="0"/>
              <a:cs typeface="B Zar" pitchFamily="2" charset="-78"/>
            </a:rPr>
            <a:t>ه</a:t>
          </a:r>
          <a:r>
            <a:rPr lang="ar-SA" altLang="en-US" sz="1600" b="0" dirty="0" smtClean="0">
              <a:effectLst/>
              <a:latin typeface="Times New Roman" pitchFamily="18" charset="0"/>
              <a:cs typeface="B Zar" pitchFamily="2" charset="-78"/>
            </a:rPr>
            <a:t>اي تجاري يا صندوق‌هاي مسكن كارگري، فرهنگيان، جوانان</a:t>
          </a:r>
          <a:endParaRPr lang="en-US" sz="1600" b="0" dirty="0">
            <a:effectLst/>
            <a:cs typeface="B Zar" pitchFamily="2" charset="-78"/>
          </a:endParaRPr>
        </a:p>
      </dgm:t>
    </dgm:pt>
    <dgm:pt modelId="{BC5F90C1-F9D5-43D4-8A2A-2AAA18BC46DC}" type="sibTrans" cxnId="{D669A62A-EC59-4661-8853-C56ACEE3F317}">
      <dgm:prSet/>
      <dgm:spPr/>
      <dgm:t>
        <a:bodyPr/>
        <a:lstStyle/>
        <a:p>
          <a:endParaRPr lang="en-US" sz="1600" b="0">
            <a:effectLst/>
            <a:cs typeface="B Zar" pitchFamily="2" charset="-78"/>
          </a:endParaRPr>
        </a:p>
      </dgm:t>
    </dgm:pt>
    <dgm:pt modelId="{B8E3462B-766B-4318-A483-F1DBB8B3D8FF}" type="parTrans" cxnId="{D669A62A-EC59-4661-8853-C56ACEE3F317}">
      <dgm:prSet custT="1"/>
      <dgm:spPr>
        <a:ln w="9525">
          <a:solidFill>
            <a:srgbClr val="0070C0"/>
          </a:solidFill>
        </a:ln>
      </dgm:spPr>
      <dgm:t>
        <a:bodyPr/>
        <a:lstStyle/>
        <a:p>
          <a:endParaRPr lang="en-US" sz="1600" b="0">
            <a:effectLst/>
            <a:cs typeface="B Zar" pitchFamily="2" charset="-78"/>
          </a:endParaRPr>
        </a:p>
      </dgm:t>
    </dgm:pt>
    <dgm:pt modelId="{11AE775B-8850-4EFB-AC6B-9CA0C73884AD}">
      <dgm:prSet phldrT="[Text]" custT="1"/>
      <dgm:spPr>
        <a:solidFill>
          <a:srgbClr val="0070C0"/>
        </a:solidFill>
      </dgm:spPr>
      <dgm:t>
        <a:bodyPr/>
        <a:lstStyle/>
        <a:p>
          <a:pPr rtl="1"/>
          <a:r>
            <a:rPr lang="ar-SA" altLang="en-US" sz="1600" b="0" dirty="0" smtClean="0">
              <a:effectLst/>
              <a:latin typeface="Times New Roman" pitchFamily="18" charset="0"/>
              <a:cs typeface="B Zar" pitchFamily="2" charset="-78"/>
            </a:rPr>
            <a:t>اوراق بهادار به پشتوانة وام‌هاي رهني</a:t>
          </a:r>
          <a:endParaRPr lang="en-US" sz="1600" b="0" dirty="0">
            <a:effectLst/>
            <a:cs typeface="B Zar" pitchFamily="2" charset="-78"/>
          </a:endParaRPr>
        </a:p>
      </dgm:t>
    </dgm:pt>
    <dgm:pt modelId="{DCEBB665-3AF0-4C0A-961B-D95556CC8053}" type="parTrans" cxnId="{B485608B-88C5-4761-8558-D0DED0CE10CA}">
      <dgm:prSet custT="1"/>
      <dgm:spPr>
        <a:ln w="6350">
          <a:solidFill>
            <a:srgbClr val="0070C0"/>
          </a:solidFill>
        </a:ln>
      </dgm:spPr>
      <dgm:t>
        <a:bodyPr/>
        <a:lstStyle/>
        <a:p>
          <a:endParaRPr lang="en-US" sz="1600" b="0">
            <a:effectLst/>
            <a:cs typeface="B Zar" pitchFamily="2" charset="-78"/>
          </a:endParaRPr>
        </a:p>
      </dgm:t>
    </dgm:pt>
    <dgm:pt modelId="{CE2080EA-F396-40D1-9E98-50064F37AEE8}" type="sibTrans" cxnId="{B485608B-88C5-4761-8558-D0DED0CE10CA}">
      <dgm:prSet/>
      <dgm:spPr/>
      <dgm:t>
        <a:bodyPr/>
        <a:lstStyle/>
        <a:p>
          <a:endParaRPr lang="en-US" sz="1600" b="0">
            <a:effectLst/>
            <a:cs typeface="B Zar" pitchFamily="2" charset="-78"/>
          </a:endParaRPr>
        </a:p>
      </dgm:t>
    </dgm:pt>
    <dgm:pt modelId="{4AA3CA03-3F1D-40D8-B43E-F9C42A9A61E0}">
      <dgm:prSet phldrT="[Text]" custT="1"/>
      <dgm:spPr>
        <a:solidFill>
          <a:srgbClr val="0070C0"/>
        </a:solidFill>
      </dgm:spPr>
      <dgm:t>
        <a:bodyPr/>
        <a:lstStyle/>
        <a:p>
          <a:pPr rtl="1"/>
          <a:r>
            <a:rPr lang="ar-SA" altLang="en-US" sz="1600" b="0" dirty="0" smtClean="0">
              <a:effectLst/>
              <a:latin typeface="Times New Roman" pitchFamily="18" charset="0"/>
              <a:cs typeface="B Zar" pitchFamily="2" charset="-78"/>
            </a:rPr>
            <a:t>اوراق بدهي (مشاركت) مستقيم متروم</a:t>
          </a:r>
          <a:endParaRPr lang="en-US" sz="1600" b="0" dirty="0">
            <a:effectLst/>
            <a:cs typeface="B Zar" pitchFamily="2" charset="-78"/>
          </a:endParaRPr>
        </a:p>
      </dgm:t>
    </dgm:pt>
    <dgm:pt modelId="{E3466EDC-B384-4FA0-8EB2-E47BC1DF50C4}" type="parTrans" cxnId="{A44434EA-08BE-40BC-8513-8CB02D6C6768}">
      <dgm:prSet custT="1"/>
      <dgm:spPr>
        <a:ln w="9525">
          <a:solidFill>
            <a:srgbClr val="0070C0"/>
          </a:solidFill>
        </a:ln>
      </dgm:spPr>
      <dgm:t>
        <a:bodyPr/>
        <a:lstStyle/>
        <a:p>
          <a:endParaRPr lang="en-US" sz="1600" b="0">
            <a:effectLst/>
            <a:cs typeface="B Zar" pitchFamily="2" charset="-78"/>
          </a:endParaRPr>
        </a:p>
      </dgm:t>
    </dgm:pt>
    <dgm:pt modelId="{2E791EEE-9657-4160-A182-16B5829FC8F3}" type="sibTrans" cxnId="{A44434EA-08BE-40BC-8513-8CB02D6C6768}">
      <dgm:prSet/>
      <dgm:spPr/>
      <dgm:t>
        <a:bodyPr/>
        <a:lstStyle/>
        <a:p>
          <a:endParaRPr lang="en-US" sz="1600" b="0">
            <a:effectLst/>
            <a:cs typeface="B Zar" pitchFamily="2" charset="-78"/>
          </a:endParaRPr>
        </a:p>
      </dgm:t>
    </dgm:pt>
    <dgm:pt modelId="{F101FC69-56A4-415A-9638-D79F188A9F43}">
      <dgm:prSet phldrT="[Text]" custT="1"/>
      <dgm:spPr>
        <a:solidFill>
          <a:srgbClr val="0070C0"/>
        </a:solidFill>
      </dgm:spPr>
      <dgm:t>
        <a:bodyPr/>
        <a:lstStyle/>
        <a:p>
          <a:pPr rtl="1"/>
          <a:r>
            <a:rPr lang="ar-SA" altLang="en-US" sz="1600" b="0" smtClean="0">
              <a:effectLst/>
              <a:latin typeface="Times New Roman" pitchFamily="18" charset="0"/>
              <a:cs typeface="B Zar" pitchFamily="2" charset="-78"/>
            </a:rPr>
            <a:t>اوراق بدهي قابل بازخواني</a:t>
          </a:r>
          <a:endParaRPr lang="en-US" sz="1600" b="0" dirty="0">
            <a:effectLst/>
            <a:cs typeface="B Zar" pitchFamily="2" charset="-78"/>
          </a:endParaRPr>
        </a:p>
      </dgm:t>
    </dgm:pt>
    <dgm:pt modelId="{DD4A50A0-DC86-40B5-B3A8-3A030821CF10}" type="parTrans" cxnId="{53F805B4-2397-470B-A35D-8B486B8998B6}">
      <dgm:prSet custT="1"/>
      <dgm:spPr>
        <a:ln w="6350">
          <a:solidFill>
            <a:srgbClr val="0070C0"/>
          </a:solidFill>
        </a:ln>
      </dgm:spPr>
      <dgm:t>
        <a:bodyPr/>
        <a:lstStyle/>
        <a:p>
          <a:endParaRPr lang="en-US" sz="1600" b="0">
            <a:effectLst/>
            <a:cs typeface="B Zar" pitchFamily="2" charset="-78"/>
          </a:endParaRPr>
        </a:p>
      </dgm:t>
    </dgm:pt>
    <dgm:pt modelId="{0A0F4761-41B9-4E43-B819-3DA965765ED4}" type="sibTrans" cxnId="{53F805B4-2397-470B-A35D-8B486B8998B6}">
      <dgm:prSet/>
      <dgm:spPr/>
      <dgm:t>
        <a:bodyPr/>
        <a:lstStyle/>
        <a:p>
          <a:endParaRPr lang="en-US" sz="1600" b="0">
            <a:effectLst/>
            <a:cs typeface="B Zar" pitchFamily="2" charset="-78"/>
          </a:endParaRPr>
        </a:p>
      </dgm:t>
    </dgm:pt>
    <dgm:pt modelId="{DEE59B95-80D1-4C55-88C9-E003F413E144}">
      <dgm:prSet custT="1"/>
      <dgm:spPr>
        <a:solidFill>
          <a:srgbClr val="0070C0"/>
        </a:solidFill>
      </dgm:spPr>
      <dgm:t>
        <a:bodyPr/>
        <a:lstStyle/>
        <a:p>
          <a:pPr rtl="1"/>
          <a:r>
            <a:rPr lang="ar-SA" altLang="en-US" sz="1600" b="0" smtClean="0">
              <a:effectLst/>
              <a:latin typeface="Times New Roman" pitchFamily="18" charset="0"/>
              <a:cs typeface="B Zar" pitchFamily="2" charset="-78"/>
            </a:rPr>
            <a:t>سرمايه‌گذاران</a:t>
          </a:r>
          <a:endParaRPr lang="en-US" altLang="en-US" sz="1600" b="0" dirty="0">
            <a:effectLst/>
            <a:latin typeface="Times New Roman" pitchFamily="18" charset="0"/>
            <a:cs typeface="B Zar" pitchFamily="2" charset="-78"/>
          </a:endParaRPr>
        </a:p>
      </dgm:t>
    </dgm:pt>
    <dgm:pt modelId="{3DEC2DAC-A06B-43FB-ADD9-8BEF439694EC}" type="parTrans" cxnId="{7C0BF62D-ADBF-430B-84F1-AD5D976C3703}">
      <dgm:prSet custT="1"/>
      <dgm:spPr>
        <a:ln w="6350">
          <a:solidFill>
            <a:srgbClr val="0070C0"/>
          </a:solidFill>
        </a:ln>
      </dgm:spPr>
      <dgm:t>
        <a:bodyPr/>
        <a:lstStyle/>
        <a:p>
          <a:endParaRPr lang="en-US" sz="1600" b="0">
            <a:effectLst/>
            <a:cs typeface="B Zar" pitchFamily="2" charset="-78"/>
          </a:endParaRPr>
        </a:p>
      </dgm:t>
    </dgm:pt>
    <dgm:pt modelId="{64A2E27E-39A3-458B-A590-C596A747B0A4}" type="sibTrans" cxnId="{7C0BF62D-ADBF-430B-84F1-AD5D976C3703}">
      <dgm:prSet/>
      <dgm:spPr/>
      <dgm:t>
        <a:bodyPr/>
        <a:lstStyle/>
        <a:p>
          <a:endParaRPr lang="en-US" sz="1600" b="0">
            <a:effectLst/>
            <a:cs typeface="B Zar" pitchFamily="2" charset="-78"/>
          </a:endParaRPr>
        </a:p>
      </dgm:t>
    </dgm:pt>
    <dgm:pt modelId="{8A0A6076-2EE7-4850-8828-80F4950876D0}">
      <dgm:prSet custT="1"/>
      <dgm:spPr>
        <a:solidFill>
          <a:srgbClr val="0070C0"/>
        </a:solidFill>
      </dgm:spPr>
      <dgm:t>
        <a:bodyPr/>
        <a:lstStyle/>
        <a:p>
          <a:pPr rtl="1"/>
          <a:r>
            <a:rPr lang="ar-SA" altLang="en-US" sz="1600" b="0" smtClean="0">
              <a:effectLst/>
              <a:latin typeface="Times New Roman" pitchFamily="18" charset="0"/>
              <a:cs typeface="B Zar" pitchFamily="2" charset="-78"/>
            </a:rPr>
            <a:t>سرمايه‌گذاران</a:t>
          </a:r>
          <a:endParaRPr lang="en-US" altLang="en-US" sz="1600" b="0" dirty="0">
            <a:effectLst/>
            <a:latin typeface="Times New Roman" pitchFamily="18" charset="0"/>
            <a:cs typeface="B Zar" pitchFamily="2" charset="-78"/>
          </a:endParaRPr>
        </a:p>
      </dgm:t>
    </dgm:pt>
    <dgm:pt modelId="{6DD1D5AD-0DE3-41CC-9E3D-C95B32FF0AF6}" type="parTrans" cxnId="{846BB9BB-7412-42FD-904A-62D030ADBC2B}">
      <dgm:prSet custT="1"/>
      <dgm:spPr>
        <a:ln w="6350">
          <a:solidFill>
            <a:srgbClr val="0070C0"/>
          </a:solidFill>
        </a:ln>
      </dgm:spPr>
      <dgm:t>
        <a:bodyPr/>
        <a:lstStyle/>
        <a:p>
          <a:endParaRPr lang="en-US" sz="1600" b="0">
            <a:effectLst/>
            <a:cs typeface="B Zar" pitchFamily="2" charset="-78"/>
          </a:endParaRPr>
        </a:p>
      </dgm:t>
    </dgm:pt>
    <dgm:pt modelId="{7D7A4990-37F2-47B9-8FD4-EAF2B6D91E06}" type="sibTrans" cxnId="{846BB9BB-7412-42FD-904A-62D030ADBC2B}">
      <dgm:prSet/>
      <dgm:spPr/>
      <dgm:t>
        <a:bodyPr/>
        <a:lstStyle/>
        <a:p>
          <a:endParaRPr lang="en-US" sz="1600" b="0">
            <a:effectLst/>
            <a:cs typeface="B Zar" pitchFamily="2" charset="-78"/>
          </a:endParaRPr>
        </a:p>
      </dgm:t>
    </dgm:pt>
    <dgm:pt modelId="{50EB5255-69FA-47DB-A76C-0DA8870627D5}">
      <dgm:prSet phldrT="[Text]" custT="1"/>
      <dgm:spPr>
        <a:solidFill>
          <a:srgbClr val="0070C0"/>
        </a:solidFill>
      </dgm:spPr>
      <dgm:t>
        <a:bodyPr/>
        <a:lstStyle/>
        <a:p>
          <a:pPr rtl="1"/>
          <a:r>
            <a:rPr lang="ar-SA" altLang="en-US" sz="1600" b="0" smtClean="0">
              <a:effectLst/>
              <a:latin typeface="Times New Roman" pitchFamily="18" charset="0"/>
              <a:cs typeface="B Zar" pitchFamily="2" charset="-78"/>
            </a:rPr>
            <a:t>سرمايه‌گذاران</a:t>
          </a:r>
          <a:endParaRPr lang="en-US" sz="1600" b="0" dirty="0">
            <a:effectLst/>
            <a:cs typeface="B Zar" pitchFamily="2" charset="-78"/>
          </a:endParaRPr>
        </a:p>
      </dgm:t>
    </dgm:pt>
    <dgm:pt modelId="{40C37603-5A3B-4B36-B2F1-FF5C5AF28C42}" type="parTrans" cxnId="{7B3501A2-78A0-41B1-980E-A247240B5BA1}">
      <dgm:prSet custT="1"/>
      <dgm:spPr>
        <a:ln w="6350">
          <a:solidFill>
            <a:srgbClr val="0070C0"/>
          </a:solidFill>
        </a:ln>
      </dgm:spPr>
      <dgm:t>
        <a:bodyPr/>
        <a:lstStyle/>
        <a:p>
          <a:endParaRPr lang="en-US" sz="1600" b="0">
            <a:effectLst/>
            <a:cs typeface="B Zar" pitchFamily="2" charset="-78"/>
          </a:endParaRPr>
        </a:p>
      </dgm:t>
    </dgm:pt>
    <dgm:pt modelId="{D264EA73-D9B7-4E85-8493-112AE09ABD42}" type="sibTrans" cxnId="{7B3501A2-78A0-41B1-980E-A247240B5BA1}">
      <dgm:prSet/>
      <dgm:spPr/>
      <dgm:t>
        <a:bodyPr/>
        <a:lstStyle/>
        <a:p>
          <a:endParaRPr lang="en-US" sz="1600" b="0">
            <a:effectLst/>
            <a:cs typeface="B Zar" pitchFamily="2" charset="-78"/>
          </a:endParaRPr>
        </a:p>
      </dgm:t>
    </dgm:pt>
    <dgm:pt modelId="{E87BAFE5-D9C8-4080-AA70-6A6B9011335B}">
      <dgm:prSet phldrT="[Text]" custT="1"/>
      <dgm:spPr>
        <a:solidFill>
          <a:srgbClr val="0070C0"/>
        </a:solidFill>
      </dgm:spPr>
      <dgm:t>
        <a:bodyPr/>
        <a:lstStyle/>
        <a:p>
          <a:pPr rtl="1"/>
          <a:r>
            <a:rPr lang="ar-SA" altLang="en-US" sz="1600" b="0" smtClean="0">
              <a:effectLst/>
              <a:latin typeface="Times New Roman" pitchFamily="18" charset="0"/>
              <a:cs typeface="B Zar" pitchFamily="2" charset="-78"/>
            </a:rPr>
            <a:t>سرمايه‌گذاران</a:t>
          </a:r>
          <a:endParaRPr lang="en-US" sz="1600" b="0" dirty="0">
            <a:effectLst/>
            <a:cs typeface="B Zar" pitchFamily="2" charset="-78"/>
          </a:endParaRPr>
        </a:p>
      </dgm:t>
    </dgm:pt>
    <dgm:pt modelId="{02BCED98-2525-4AE9-9B13-EBF77DBB4A8A}" type="parTrans" cxnId="{F538F979-9342-45A7-9410-54AF7372E68A}">
      <dgm:prSet custT="1"/>
      <dgm:spPr>
        <a:ln w="6350">
          <a:solidFill>
            <a:srgbClr val="0070C0"/>
          </a:solidFill>
        </a:ln>
      </dgm:spPr>
      <dgm:t>
        <a:bodyPr/>
        <a:lstStyle/>
        <a:p>
          <a:endParaRPr lang="en-US" sz="1600" b="0">
            <a:effectLst/>
            <a:cs typeface="B Zar" pitchFamily="2" charset="-78"/>
          </a:endParaRPr>
        </a:p>
      </dgm:t>
    </dgm:pt>
    <dgm:pt modelId="{49A2162C-7139-4243-9E34-2C487DF85AEF}" type="sibTrans" cxnId="{F538F979-9342-45A7-9410-54AF7372E68A}">
      <dgm:prSet/>
      <dgm:spPr/>
      <dgm:t>
        <a:bodyPr/>
        <a:lstStyle/>
        <a:p>
          <a:endParaRPr lang="en-US" sz="1600" b="0">
            <a:effectLst/>
            <a:cs typeface="B Zar" pitchFamily="2" charset="-78"/>
          </a:endParaRPr>
        </a:p>
      </dgm:t>
    </dgm:pt>
    <dgm:pt modelId="{6D22C514-1D81-42EA-846E-763193DE9C77}">
      <dgm:prSet phldrT="[Text]" custT="1"/>
      <dgm:spPr>
        <a:solidFill>
          <a:srgbClr val="0070C0"/>
        </a:solidFill>
      </dgm:spPr>
      <dgm:t>
        <a:bodyPr/>
        <a:lstStyle/>
        <a:p>
          <a:pPr rtl="1"/>
          <a:r>
            <a:rPr lang="ar-SA" altLang="en-US" sz="1600" b="0" dirty="0" smtClean="0">
              <a:effectLst/>
              <a:latin typeface="Times New Roman" pitchFamily="18" charset="0"/>
              <a:cs typeface="B Zar" pitchFamily="2" charset="-78"/>
            </a:rPr>
            <a:t>سرمايه‌گذاران</a:t>
          </a:r>
          <a:endParaRPr lang="en-US" sz="1600" b="0" dirty="0">
            <a:effectLst/>
            <a:cs typeface="B Zar" pitchFamily="2" charset="-78"/>
          </a:endParaRPr>
        </a:p>
      </dgm:t>
    </dgm:pt>
    <dgm:pt modelId="{E12BF3FF-42AA-4A5E-8FED-421CD52555D5}" type="parTrans" cxnId="{FD9D4BE1-83B2-4D79-9E62-89F7F033DF62}">
      <dgm:prSet custT="1"/>
      <dgm:spPr>
        <a:ln w="6350">
          <a:solidFill>
            <a:srgbClr val="0070C0"/>
          </a:solidFill>
        </a:ln>
      </dgm:spPr>
      <dgm:t>
        <a:bodyPr/>
        <a:lstStyle/>
        <a:p>
          <a:endParaRPr lang="en-US" sz="1600" b="0">
            <a:effectLst/>
            <a:cs typeface="B Zar" pitchFamily="2" charset="-78"/>
          </a:endParaRPr>
        </a:p>
      </dgm:t>
    </dgm:pt>
    <dgm:pt modelId="{33100C1C-0699-4608-A1E2-2B20E14CC64E}" type="sibTrans" cxnId="{FD9D4BE1-83B2-4D79-9E62-89F7F033DF62}">
      <dgm:prSet/>
      <dgm:spPr/>
      <dgm:t>
        <a:bodyPr/>
        <a:lstStyle/>
        <a:p>
          <a:endParaRPr lang="en-US" sz="1600" b="0">
            <a:effectLst/>
            <a:cs typeface="B Zar" pitchFamily="2" charset="-78"/>
          </a:endParaRPr>
        </a:p>
      </dgm:t>
    </dgm:pt>
    <dgm:pt modelId="{35DC0EF5-4708-44F9-8061-9599CC4D3848}">
      <dgm:prSet phldrT="[Text]" custT="1"/>
      <dgm:spPr>
        <a:solidFill>
          <a:srgbClr val="0070C0"/>
        </a:solidFill>
      </dgm:spPr>
      <dgm:t>
        <a:bodyPr/>
        <a:lstStyle/>
        <a:p>
          <a:pPr rtl="1"/>
          <a:r>
            <a:rPr lang="ar-SA" altLang="en-US" sz="1600" b="0" dirty="0" smtClean="0">
              <a:effectLst/>
              <a:latin typeface="Times New Roman" pitchFamily="18" charset="0"/>
              <a:cs typeface="B Zar" pitchFamily="2" charset="-78"/>
            </a:rPr>
            <a:t>سرمايه‌گذاران</a:t>
          </a:r>
          <a:endParaRPr lang="en-US" sz="1600" b="0" dirty="0">
            <a:effectLst/>
            <a:cs typeface="B Zar" pitchFamily="2" charset="-78"/>
          </a:endParaRPr>
        </a:p>
      </dgm:t>
    </dgm:pt>
    <dgm:pt modelId="{48FD6AD9-5570-44D6-A03D-0BDDF5694210}" type="parTrans" cxnId="{D29D3A14-9612-4BE9-A9EC-E19677027E61}">
      <dgm:prSet custT="1"/>
      <dgm:spPr>
        <a:ln w="6350">
          <a:solidFill>
            <a:srgbClr val="0070C0"/>
          </a:solidFill>
        </a:ln>
      </dgm:spPr>
      <dgm:t>
        <a:bodyPr/>
        <a:lstStyle/>
        <a:p>
          <a:endParaRPr lang="en-US" sz="1600" b="0">
            <a:effectLst/>
            <a:cs typeface="B Zar" pitchFamily="2" charset="-78"/>
          </a:endParaRPr>
        </a:p>
      </dgm:t>
    </dgm:pt>
    <dgm:pt modelId="{5B6672EB-05AF-44B4-AD9B-36AD58B28A32}" type="sibTrans" cxnId="{D29D3A14-9612-4BE9-A9EC-E19677027E61}">
      <dgm:prSet/>
      <dgm:spPr/>
      <dgm:t>
        <a:bodyPr/>
        <a:lstStyle/>
        <a:p>
          <a:endParaRPr lang="en-US" sz="1600" b="0">
            <a:effectLst/>
            <a:cs typeface="B Zar" pitchFamily="2" charset="-78"/>
          </a:endParaRPr>
        </a:p>
      </dgm:t>
    </dgm:pt>
    <dgm:pt modelId="{98C922B1-6F41-4410-9C46-A6EA621CE006}" type="pres">
      <dgm:prSet presAssocID="{CA570D3D-E530-4FE2-918E-7958BDE48B72}" presName="diagram" presStyleCnt="0">
        <dgm:presLayoutVars>
          <dgm:chPref val="1"/>
          <dgm:dir/>
          <dgm:animOne val="branch"/>
          <dgm:animLvl val="lvl"/>
          <dgm:resizeHandles val="exact"/>
        </dgm:presLayoutVars>
      </dgm:prSet>
      <dgm:spPr/>
      <dgm:t>
        <a:bodyPr/>
        <a:lstStyle/>
        <a:p>
          <a:endParaRPr lang="en-US"/>
        </a:p>
      </dgm:t>
    </dgm:pt>
    <dgm:pt modelId="{6D13060C-04A4-4EE5-9E5F-E424874B35D6}" type="pres">
      <dgm:prSet presAssocID="{0F2C1884-E2C6-4130-A74E-359939171595}" presName="root1" presStyleCnt="0"/>
      <dgm:spPr/>
    </dgm:pt>
    <dgm:pt modelId="{5ABA9B34-1BF0-49F0-9550-8ADBA666D899}" type="pres">
      <dgm:prSet presAssocID="{0F2C1884-E2C6-4130-A74E-359939171595}" presName="LevelOneTextNode" presStyleLbl="node0" presStyleIdx="0" presStyleCnt="1" custScaleX="65568">
        <dgm:presLayoutVars>
          <dgm:chPref val="3"/>
        </dgm:presLayoutVars>
      </dgm:prSet>
      <dgm:spPr/>
      <dgm:t>
        <a:bodyPr/>
        <a:lstStyle/>
        <a:p>
          <a:endParaRPr lang="en-US"/>
        </a:p>
      </dgm:t>
    </dgm:pt>
    <dgm:pt modelId="{BFDB4B03-5BF5-411F-9D6D-B619051032D2}" type="pres">
      <dgm:prSet presAssocID="{0F2C1884-E2C6-4130-A74E-359939171595}" presName="level2hierChild" presStyleCnt="0"/>
      <dgm:spPr/>
    </dgm:pt>
    <dgm:pt modelId="{28B5291F-C1B2-4D0C-97E5-A47E6F1033D9}" type="pres">
      <dgm:prSet presAssocID="{B774DC92-F3D7-4902-8A5E-23B5B0C7468C}" presName="conn2-1" presStyleLbl="parChTrans1D2" presStyleIdx="0" presStyleCnt="1"/>
      <dgm:spPr/>
      <dgm:t>
        <a:bodyPr/>
        <a:lstStyle/>
        <a:p>
          <a:endParaRPr lang="en-US"/>
        </a:p>
      </dgm:t>
    </dgm:pt>
    <dgm:pt modelId="{4F60F612-D16D-421A-B04F-2BA5934E90EF}" type="pres">
      <dgm:prSet presAssocID="{B774DC92-F3D7-4902-8A5E-23B5B0C7468C}" presName="connTx" presStyleLbl="parChTrans1D2" presStyleIdx="0" presStyleCnt="1"/>
      <dgm:spPr/>
      <dgm:t>
        <a:bodyPr/>
        <a:lstStyle/>
        <a:p>
          <a:endParaRPr lang="en-US"/>
        </a:p>
      </dgm:t>
    </dgm:pt>
    <dgm:pt modelId="{E74C4DA7-C4ED-4EFB-8851-477975A2B9F0}" type="pres">
      <dgm:prSet presAssocID="{2EAAA6D9-915F-4C7E-B4B7-5F4C2D2EB014}" presName="root2" presStyleCnt="0"/>
      <dgm:spPr/>
    </dgm:pt>
    <dgm:pt modelId="{6EC45703-68F0-413C-A976-45CE9DF7D509}" type="pres">
      <dgm:prSet presAssocID="{2EAAA6D9-915F-4C7E-B4B7-5F4C2D2EB014}" presName="LevelTwoTextNode" presStyleLbl="node2" presStyleIdx="0" presStyleCnt="1" custScaleY="429222">
        <dgm:presLayoutVars>
          <dgm:chPref val="3"/>
        </dgm:presLayoutVars>
      </dgm:prSet>
      <dgm:spPr/>
      <dgm:t>
        <a:bodyPr/>
        <a:lstStyle/>
        <a:p>
          <a:endParaRPr lang="en-US"/>
        </a:p>
      </dgm:t>
    </dgm:pt>
    <dgm:pt modelId="{FB1F7283-09F5-4D3A-83D6-0706A36780F3}" type="pres">
      <dgm:prSet presAssocID="{2EAAA6D9-915F-4C7E-B4B7-5F4C2D2EB014}" presName="level3hierChild" presStyleCnt="0"/>
      <dgm:spPr/>
    </dgm:pt>
    <dgm:pt modelId="{A4403C33-FA82-4484-B5BF-D616141625D7}" type="pres">
      <dgm:prSet presAssocID="{B8E3462B-766B-4318-A483-F1DBB8B3D8FF}" presName="conn2-1" presStyleLbl="parChTrans1D3" presStyleIdx="0" presStyleCnt="1"/>
      <dgm:spPr/>
      <dgm:t>
        <a:bodyPr/>
        <a:lstStyle/>
        <a:p>
          <a:endParaRPr lang="en-US"/>
        </a:p>
      </dgm:t>
    </dgm:pt>
    <dgm:pt modelId="{8C640FE3-64FA-4C7C-A48E-E0BDF0196F95}" type="pres">
      <dgm:prSet presAssocID="{B8E3462B-766B-4318-A483-F1DBB8B3D8FF}" presName="connTx" presStyleLbl="parChTrans1D3" presStyleIdx="0" presStyleCnt="1"/>
      <dgm:spPr/>
      <dgm:t>
        <a:bodyPr/>
        <a:lstStyle/>
        <a:p>
          <a:endParaRPr lang="en-US"/>
        </a:p>
      </dgm:t>
    </dgm:pt>
    <dgm:pt modelId="{8B65C6C1-1F6D-499D-B4C3-084EC8F98585}" type="pres">
      <dgm:prSet presAssocID="{C127ED93-01D1-417C-9AB1-821CC7A44A31}" presName="root2" presStyleCnt="0"/>
      <dgm:spPr/>
    </dgm:pt>
    <dgm:pt modelId="{8593A104-BCEF-43F7-A6A7-B9C1F56A9798}" type="pres">
      <dgm:prSet presAssocID="{C127ED93-01D1-417C-9AB1-821CC7A44A31}" presName="LevelTwoTextNode" presStyleLbl="node3" presStyleIdx="0" presStyleCnt="1" custScaleX="142180" custScaleY="476191">
        <dgm:presLayoutVars>
          <dgm:chPref val="3"/>
        </dgm:presLayoutVars>
      </dgm:prSet>
      <dgm:spPr/>
      <dgm:t>
        <a:bodyPr/>
        <a:lstStyle/>
        <a:p>
          <a:endParaRPr lang="en-US"/>
        </a:p>
      </dgm:t>
    </dgm:pt>
    <dgm:pt modelId="{B74B7383-03E5-454D-9654-7EBDCD15D9A1}" type="pres">
      <dgm:prSet presAssocID="{C127ED93-01D1-417C-9AB1-821CC7A44A31}" presName="level3hierChild" presStyleCnt="0"/>
      <dgm:spPr/>
    </dgm:pt>
    <dgm:pt modelId="{09BC903F-491A-4B63-9BF9-204D4C3214B4}" type="pres">
      <dgm:prSet presAssocID="{DCEBB665-3AF0-4C0A-961B-D95556CC8053}" presName="conn2-1" presStyleLbl="parChTrans1D4" presStyleIdx="0" presStyleCnt="9"/>
      <dgm:spPr/>
      <dgm:t>
        <a:bodyPr/>
        <a:lstStyle/>
        <a:p>
          <a:endParaRPr lang="en-US"/>
        </a:p>
      </dgm:t>
    </dgm:pt>
    <dgm:pt modelId="{CA1DC481-5975-4549-9B99-5041085750F3}" type="pres">
      <dgm:prSet presAssocID="{DCEBB665-3AF0-4C0A-961B-D95556CC8053}" presName="connTx" presStyleLbl="parChTrans1D4" presStyleIdx="0" presStyleCnt="9"/>
      <dgm:spPr/>
      <dgm:t>
        <a:bodyPr/>
        <a:lstStyle/>
        <a:p>
          <a:endParaRPr lang="en-US"/>
        </a:p>
      </dgm:t>
    </dgm:pt>
    <dgm:pt modelId="{8FBC2E35-C26B-4DE3-9687-6635A7E2C55D}" type="pres">
      <dgm:prSet presAssocID="{11AE775B-8850-4EFB-AC6B-9CA0C73884AD}" presName="root2" presStyleCnt="0"/>
      <dgm:spPr/>
    </dgm:pt>
    <dgm:pt modelId="{8D3405AC-D127-446B-9D35-BD244F410449}" type="pres">
      <dgm:prSet presAssocID="{11AE775B-8850-4EFB-AC6B-9CA0C73884AD}" presName="LevelTwoTextNode" presStyleLbl="node4" presStyleIdx="0" presStyleCnt="9" custScaleY="196474">
        <dgm:presLayoutVars>
          <dgm:chPref val="3"/>
        </dgm:presLayoutVars>
      </dgm:prSet>
      <dgm:spPr/>
      <dgm:t>
        <a:bodyPr/>
        <a:lstStyle/>
        <a:p>
          <a:endParaRPr lang="en-US"/>
        </a:p>
      </dgm:t>
    </dgm:pt>
    <dgm:pt modelId="{B012AEFE-D9EE-482C-BE0D-85672501D9C4}" type="pres">
      <dgm:prSet presAssocID="{11AE775B-8850-4EFB-AC6B-9CA0C73884AD}" presName="level3hierChild" presStyleCnt="0"/>
      <dgm:spPr/>
    </dgm:pt>
    <dgm:pt modelId="{927C6EB8-BB1B-4753-933A-6A217ED87CDB}" type="pres">
      <dgm:prSet presAssocID="{E12BF3FF-42AA-4A5E-8FED-421CD52555D5}" presName="conn2-1" presStyleLbl="parChTrans1D4" presStyleIdx="1" presStyleCnt="9"/>
      <dgm:spPr/>
      <dgm:t>
        <a:bodyPr/>
        <a:lstStyle/>
        <a:p>
          <a:endParaRPr lang="en-US"/>
        </a:p>
      </dgm:t>
    </dgm:pt>
    <dgm:pt modelId="{FF5EB389-1EE0-42D1-A653-94E237EA820C}" type="pres">
      <dgm:prSet presAssocID="{E12BF3FF-42AA-4A5E-8FED-421CD52555D5}" presName="connTx" presStyleLbl="parChTrans1D4" presStyleIdx="1" presStyleCnt="9"/>
      <dgm:spPr/>
      <dgm:t>
        <a:bodyPr/>
        <a:lstStyle/>
        <a:p>
          <a:endParaRPr lang="en-US"/>
        </a:p>
      </dgm:t>
    </dgm:pt>
    <dgm:pt modelId="{DD9DC573-D702-4E2F-B51C-35C448AC4967}" type="pres">
      <dgm:prSet presAssocID="{6D22C514-1D81-42EA-846E-763193DE9C77}" presName="root2" presStyleCnt="0"/>
      <dgm:spPr/>
    </dgm:pt>
    <dgm:pt modelId="{39E5027D-F3D8-40E4-9B56-A2055D1392A9}" type="pres">
      <dgm:prSet presAssocID="{6D22C514-1D81-42EA-846E-763193DE9C77}" presName="LevelTwoTextNode" presStyleLbl="node4" presStyleIdx="1" presStyleCnt="9">
        <dgm:presLayoutVars>
          <dgm:chPref val="3"/>
        </dgm:presLayoutVars>
      </dgm:prSet>
      <dgm:spPr/>
      <dgm:t>
        <a:bodyPr/>
        <a:lstStyle/>
        <a:p>
          <a:endParaRPr lang="en-US"/>
        </a:p>
      </dgm:t>
    </dgm:pt>
    <dgm:pt modelId="{B0D4E514-42E2-4DFA-988F-F3C85FB3C5B6}" type="pres">
      <dgm:prSet presAssocID="{6D22C514-1D81-42EA-846E-763193DE9C77}" presName="level3hierChild" presStyleCnt="0"/>
      <dgm:spPr/>
    </dgm:pt>
    <dgm:pt modelId="{D96E43D8-0E49-41F6-B89A-6E56211B3145}" type="pres">
      <dgm:prSet presAssocID="{48FD6AD9-5570-44D6-A03D-0BDDF5694210}" presName="conn2-1" presStyleLbl="parChTrans1D4" presStyleIdx="2" presStyleCnt="9"/>
      <dgm:spPr/>
      <dgm:t>
        <a:bodyPr/>
        <a:lstStyle/>
        <a:p>
          <a:endParaRPr lang="en-US"/>
        </a:p>
      </dgm:t>
    </dgm:pt>
    <dgm:pt modelId="{BFC0F01F-0B75-4EC4-81A5-D762F3E278FF}" type="pres">
      <dgm:prSet presAssocID="{48FD6AD9-5570-44D6-A03D-0BDDF5694210}" presName="connTx" presStyleLbl="parChTrans1D4" presStyleIdx="2" presStyleCnt="9"/>
      <dgm:spPr/>
      <dgm:t>
        <a:bodyPr/>
        <a:lstStyle/>
        <a:p>
          <a:endParaRPr lang="en-US"/>
        </a:p>
      </dgm:t>
    </dgm:pt>
    <dgm:pt modelId="{549CEE3A-9E70-47DD-BAAF-7C54907F1131}" type="pres">
      <dgm:prSet presAssocID="{35DC0EF5-4708-44F9-8061-9599CC4D3848}" presName="root2" presStyleCnt="0"/>
      <dgm:spPr/>
    </dgm:pt>
    <dgm:pt modelId="{83E9BC6B-601F-4EDE-B46E-45B50C127DB2}" type="pres">
      <dgm:prSet presAssocID="{35DC0EF5-4708-44F9-8061-9599CC4D3848}" presName="LevelTwoTextNode" presStyleLbl="node4" presStyleIdx="2" presStyleCnt="9">
        <dgm:presLayoutVars>
          <dgm:chPref val="3"/>
        </dgm:presLayoutVars>
      </dgm:prSet>
      <dgm:spPr/>
      <dgm:t>
        <a:bodyPr/>
        <a:lstStyle/>
        <a:p>
          <a:endParaRPr lang="en-US"/>
        </a:p>
      </dgm:t>
    </dgm:pt>
    <dgm:pt modelId="{6907BD1F-4D93-4115-8B48-AF34031E7FB7}" type="pres">
      <dgm:prSet presAssocID="{35DC0EF5-4708-44F9-8061-9599CC4D3848}" presName="level3hierChild" presStyleCnt="0"/>
      <dgm:spPr/>
    </dgm:pt>
    <dgm:pt modelId="{59CE97C6-0D1F-4B19-9EFD-D15764FA4AAD}" type="pres">
      <dgm:prSet presAssocID="{E3466EDC-B384-4FA0-8EB2-E47BC1DF50C4}" presName="conn2-1" presStyleLbl="parChTrans1D4" presStyleIdx="3" presStyleCnt="9"/>
      <dgm:spPr/>
      <dgm:t>
        <a:bodyPr/>
        <a:lstStyle/>
        <a:p>
          <a:endParaRPr lang="en-US"/>
        </a:p>
      </dgm:t>
    </dgm:pt>
    <dgm:pt modelId="{7A20C830-F4D3-4B28-8F56-35188BA1FC2F}" type="pres">
      <dgm:prSet presAssocID="{E3466EDC-B384-4FA0-8EB2-E47BC1DF50C4}" presName="connTx" presStyleLbl="parChTrans1D4" presStyleIdx="3" presStyleCnt="9"/>
      <dgm:spPr/>
      <dgm:t>
        <a:bodyPr/>
        <a:lstStyle/>
        <a:p>
          <a:endParaRPr lang="en-US"/>
        </a:p>
      </dgm:t>
    </dgm:pt>
    <dgm:pt modelId="{AFC86A02-6600-4906-AE65-F54BE8CA1610}" type="pres">
      <dgm:prSet presAssocID="{4AA3CA03-3F1D-40D8-B43E-F9C42A9A61E0}" presName="root2" presStyleCnt="0"/>
      <dgm:spPr/>
    </dgm:pt>
    <dgm:pt modelId="{976B9887-5605-4348-B854-4543F34EB58E}" type="pres">
      <dgm:prSet presAssocID="{4AA3CA03-3F1D-40D8-B43E-F9C42A9A61E0}" presName="LevelTwoTextNode" presStyleLbl="node4" presStyleIdx="3" presStyleCnt="9" custScaleY="196474">
        <dgm:presLayoutVars>
          <dgm:chPref val="3"/>
        </dgm:presLayoutVars>
      </dgm:prSet>
      <dgm:spPr/>
      <dgm:t>
        <a:bodyPr/>
        <a:lstStyle/>
        <a:p>
          <a:endParaRPr lang="en-US"/>
        </a:p>
      </dgm:t>
    </dgm:pt>
    <dgm:pt modelId="{3C9B6ED7-A10A-444F-A208-48CA57B7BD8A}" type="pres">
      <dgm:prSet presAssocID="{4AA3CA03-3F1D-40D8-B43E-F9C42A9A61E0}" presName="level3hierChild" presStyleCnt="0"/>
      <dgm:spPr/>
    </dgm:pt>
    <dgm:pt modelId="{38A2E4CB-7F24-4388-AE20-05FF33A0D8A7}" type="pres">
      <dgm:prSet presAssocID="{40C37603-5A3B-4B36-B2F1-FF5C5AF28C42}" presName="conn2-1" presStyleLbl="parChTrans1D4" presStyleIdx="4" presStyleCnt="9"/>
      <dgm:spPr/>
      <dgm:t>
        <a:bodyPr/>
        <a:lstStyle/>
        <a:p>
          <a:endParaRPr lang="en-US"/>
        </a:p>
      </dgm:t>
    </dgm:pt>
    <dgm:pt modelId="{278DFFCA-F9A7-44BB-BA64-03F1BFFBDEEC}" type="pres">
      <dgm:prSet presAssocID="{40C37603-5A3B-4B36-B2F1-FF5C5AF28C42}" presName="connTx" presStyleLbl="parChTrans1D4" presStyleIdx="4" presStyleCnt="9"/>
      <dgm:spPr/>
      <dgm:t>
        <a:bodyPr/>
        <a:lstStyle/>
        <a:p>
          <a:endParaRPr lang="en-US"/>
        </a:p>
      </dgm:t>
    </dgm:pt>
    <dgm:pt modelId="{B2849820-18B2-4A4B-835B-68F1A77D552A}" type="pres">
      <dgm:prSet presAssocID="{50EB5255-69FA-47DB-A76C-0DA8870627D5}" presName="root2" presStyleCnt="0"/>
      <dgm:spPr/>
    </dgm:pt>
    <dgm:pt modelId="{48D64958-8C7B-4073-A3EA-09D63FFBE24B}" type="pres">
      <dgm:prSet presAssocID="{50EB5255-69FA-47DB-A76C-0DA8870627D5}" presName="LevelTwoTextNode" presStyleLbl="node4" presStyleIdx="4" presStyleCnt="9">
        <dgm:presLayoutVars>
          <dgm:chPref val="3"/>
        </dgm:presLayoutVars>
      </dgm:prSet>
      <dgm:spPr/>
      <dgm:t>
        <a:bodyPr/>
        <a:lstStyle/>
        <a:p>
          <a:endParaRPr lang="en-US"/>
        </a:p>
      </dgm:t>
    </dgm:pt>
    <dgm:pt modelId="{3818FA41-F6E9-452F-A62F-870B6F3B6C9E}" type="pres">
      <dgm:prSet presAssocID="{50EB5255-69FA-47DB-A76C-0DA8870627D5}" presName="level3hierChild" presStyleCnt="0"/>
      <dgm:spPr/>
    </dgm:pt>
    <dgm:pt modelId="{BBE4E706-BBEF-453C-AB47-04A94A7A1C8C}" type="pres">
      <dgm:prSet presAssocID="{02BCED98-2525-4AE9-9B13-EBF77DBB4A8A}" presName="conn2-1" presStyleLbl="parChTrans1D4" presStyleIdx="5" presStyleCnt="9"/>
      <dgm:spPr/>
      <dgm:t>
        <a:bodyPr/>
        <a:lstStyle/>
        <a:p>
          <a:endParaRPr lang="en-US"/>
        </a:p>
      </dgm:t>
    </dgm:pt>
    <dgm:pt modelId="{3ECBB531-AEC5-4218-A080-3FD3B32FF9A9}" type="pres">
      <dgm:prSet presAssocID="{02BCED98-2525-4AE9-9B13-EBF77DBB4A8A}" presName="connTx" presStyleLbl="parChTrans1D4" presStyleIdx="5" presStyleCnt="9"/>
      <dgm:spPr/>
      <dgm:t>
        <a:bodyPr/>
        <a:lstStyle/>
        <a:p>
          <a:endParaRPr lang="en-US"/>
        </a:p>
      </dgm:t>
    </dgm:pt>
    <dgm:pt modelId="{FA82A8F1-0B8A-42FE-9323-9C80E51772AA}" type="pres">
      <dgm:prSet presAssocID="{E87BAFE5-D9C8-4080-AA70-6A6B9011335B}" presName="root2" presStyleCnt="0"/>
      <dgm:spPr/>
    </dgm:pt>
    <dgm:pt modelId="{F387BB44-38EC-4EEF-BD1F-CEE0DB9D99F8}" type="pres">
      <dgm:prSet presAssocID="{E87BAFE5-D9C8-4080-AA70-6A6B9011335B}" presName="LevelTwoTextNode" presStyleLbl="node4" presStyleIdx="5" presStyleCnt="9">
        <dgm:presLayoutVars>
          <dgm:chPref val="3"/>
        </dgm:presLayoutVars>
      </dgm:prSet>
      <dgm:spPr/>
      <dgm:t>
        <a:bodyPr/>
        <a:lstStyle/>
        <a:p>
          <a:endParaRPr lang="en-US"/>
        </a:p>
      </dgm:t>
    </dgm:pt>
    <dgm:pt modelId="{6DD1D803-6934-4173-9A4C-6B2D5E90EC99}" type="pres">
      <dgm:prSet presAssocID="{E87BAFE5-D9C8-4080-AA70-6A6B9011335B}" presName="level3hierChild" presStyleCnt="0"/>
      <dgm:spPr/>
    </dgm:pt>
    <dgm:pt modelId="{2EA7647D-CD23-40D4-93BE-BD85C3346727}" type="pres">
      <dgm:prSet presAssocID="{DD4A50A0-DC86-40B5-B3A8-3A030821CF10}" presName="conn2-1" presStyleLbl="parChTrans1D4" presStyleIdx="6" presStyleCnt="9"/>
      <dgm:spPr/>
      <dgm:t>
        <a:bodyPr/>
        <a:lstStyle/>
        <a:p>
          <a:endParaRPr lang="en-US"/>
        </a:p>
      </dgm:t>
    </dgm:pt>
    <dgm:pt modelId="{06CFB33B-B2D2-40E2-87B5-018940A15F16}" type="pres">
      <dgm:prSet presAssocID="{DD4A50A0-DC86-40B5-B3A8-3A030821CF10}" presName="connTx" presStyleLbl="parChTrans1D4" presStyleIdx="6" presStyleCnt="9"/>
      <dgm:spPr/>
      <dgm:t>
        <a:bodyPr/>
        <a:lstStyle/>
        <a:p>
          <a:endParaRPr lang="en-US"/>
        </a:p>
      </dgm:t>
    </dgm:pt>
    <dgm:pt modelId="{7F0704C6-2E64-4C1A-812A-997CD78B7189}" type="pres">
      <dgm:prSet presAssocID="{F101FC69-56A4-415A-9638-D79F188A9F43}" presName="root2" presStyleCnt="0"/>
      <dgm:spPr/>
    </dgm:pt>
    <dgm:pt modelId="{39D0FDDB-4B06-4125-AB2E-2BA15299F8FF}" type="pres">
      <dgm:prSet presAssocID="{F101FC69-56A4-415A-9638-D79F188A9F43}" presName="LevelTwoTextNode" presStyleLbl="node4" presStyleIdx="6" presStyleCnt="9" custScaleY="196474">
        <dgm:presLayoutVars>
          <dgm:chPref val="3"/>
        </dgm:presLayoutVars>
      </dgm:prSet>
      <dgm:spPr/>
      <dgm:t>
        <a:bodyPr/>
        <a:lstStyle/>
        <a:p>
          <a:endParaRPr lang="en-US"/>
        </a:p>
      </dgm:t>
    </dgm:pt>
    <dgm:pt modelId="{37E58A2B-9F96-49AF-8509-115B1AB23C66}" type="pres">
      <dgm:prSet presAssocID="{F101FC69-56A4-415A-9638-D79F188A9F43}" presName="level3hierChild" presStyleCnt="0"/>
      <dgm:spPr/>
    </dgm:pt>
    <dgm:pt modelId="{B972CAAB-5F21-4C65-94AC-E2E372E6AF84}" type="pres">
      <dgm:prSet presAssocID="{3DEC2DAC-A06B-43FB-ADD9-8BEF439694EC}" presName="conn2-1" presStyleLbl="parChTrans1D4" presStyleIdx="7" presStyleCnt="9"/>
      <dgm:spPr/>
      <dgm:t>
        <a:bodyPr/>
        <a:lstStyle/>
        <a:p>
          <a:endParaRPr lang="en-US"/>
        </a:p>
      </dgm:t>
    </dgm:pt>
    <dgm:pt modelId="{7BEC4566-A07C-463B-890A-E772EF654EE3}" type="pres">
      <dgm:prSet presAssocID="{3DEC2DAC-A06B-43FB-ADD9-8BEF439694EC}" presName="connTx" presStyleLbl="parChTrans1D4" presStyleIdx="7" presStyleCnt="9"/>
      <dgm:spPr/>
      <dgm:t>
        <a:bodyPr/>
        <a:lstStyle/>
        <a:p>
          <a:endParaRPr lang="en-US"/>
        </a:p>
      </dgm:t>
    </dgm:pt>
    <dgm:pt modelId="{3418EE72-5872-4841-91EB-1CC2116A15C2}" type="pres">
      <dgm:prSet presAssocID="{DEE59B95-80D1-4C55-88C9-E003F413E144}" presName="root2" presStyleCnt="0"/>
      <dgm:spPr/>
    </dgm:pt>
    <dgm:pt modelId="{E5336C81-3F65-42C9-85E3-30BEB061370E}" type="pres">
      <dgm:prSet presAssocID="{DEE59B95-80D1-4C55-88C9-E003F413E144}" presName="LevelTwoTextNode" presStyleLbl="node4" presStyleIdx="7" presStyleCnt="9">
        <dgm:presLayoutVars>
          <dgm:chPref val="3"/>
        </dgm:presLayoutVars>
      </dgm:prSet>
      <dgm:spPr/>
      <dgm:t>
        <a:bodyPr/>
        <a:lstStyle/>
        <a:p>
          <a:endParaRPr lang="en-US"/>
        </a:p>
      </dgm:t>
    </dgm:pt>
    <dgm:pt modelId="{1DE930B7-C7EC-40B3-9CE4-75978A827CCB}" type="pres">
      <dgm:prSet presAssocID="{DEE59B95-80D1-4C55-88C9-E003F413E144}" presName="level3hierChild" presStyleCnt="0"/>
      <dgm:spPr/>
    </dgm:pt>
    <dgm:pt modelId="{19E8F012-7F1F-4729-AC6E-85B833491EF5}" type="pres">
      <dgm:prSet presAssocID="{6DD1D5AD-0DE3-41CC-9E3D-C95B32FF0AF6}" presName="conn2-1" presStyleLbl="parChTrans1D4" presStyleIdx="8" presStyleCnt="9"/>
      <dgm:spPr/>
      <dgm:t>
        <a:bodyPr/>
        <a:lstStyle/>
        <a:p>
          <a:endParaRPr lang="en-US"/>
        </a:p>
      </dgm:t>
    </dgm:pt>
    <dgm:pt modelId="{3E046A96-CB0A-4D6F-A880-ED302BB8B654}" type="pres">
      <dgm:prSet presAssocID="{6DD1D5AD-0DE3-41CC-9E3D-C95B32FF0AF6}" presName="connTx" presStyleLbl="parChTrans1D4" presStyleIdx="8" presStyleCnt="9"/>
      <dgm:spPr/>
      <dgm:t>
        <a:bodyPr/>
        <a:lstStyle/>
        <a:p>
          <a:endParaRPr lang="en-US"/>
        </a:p>
      </dgm:t>
    </dgm:pt>
    <dgm:pt modelId="{B1D857B4-879F-4BE7-99EC-4AAD9A0FF61E}" type="pres">
      <dgm:prSet presAssocID="{8A0A6076-2EE7-4850-8828-80F4950876D0}" presName="root2" presStyleCnt="0"/>
      <dgm:spPr/>
    </dgm:pt>
    <dgm:pt modelId="{CE4E591E-8886-45C4-BB38-A024D862B6CF}" type="pres">
      <dgm:prSet presAssocID="{8A0A6076-2EE7-4850-8828-80F4950876D0}" presName="LevelTwoTextNode" presStyleLbl="node4" presStyleIdx="8" presStyleCnt="9">
        <dgm:presLayoutVars>
          <dgm:chPref val="3"/>
        </dgm:presLayoutVars>
      </dgm:prSet>
      <dgm:spPr/>
      <dgm:t>
        <a:bodyPr/>
        <a:lstStyle/>
        <a:p>
          <a:endParaRPr lang="en-US"/>
        </a:p>
      </dgm:t>
    </dgm:pt>
    <dgm:pt modelId="{67BBB0DC-5851-4C38-AADA-B0C30C4DA026}" type="pres">
      <dgm:prSet presAssocID="{8A0A6076-2EE7-4850-8828-80F4950876D0}" presName="level3hierChild" presStyleCnt="0"/>
      <dgm:spPr/>
    </dgm:pt>
  </dgm:ptLst>
  <dgm:cxnLst>
    <dgm:cxn modelId="{BAB12A7B-072C-4F58-B37D-10C0F39FA3D0}" type="presOf" srcId="{E12BF3FF-42AA-4A5E-8FED-421CD52555D5}" destId="{FF5EB389-1EE0-42D1-A653-94E237EA820C}" srcOrd="1" destOrd="0" presId="urn:microsoft.com/office/officeart/2005/8/layout/hierarchy2"/>
    <dgm:cxn modelId="{8FDC52C0-9DFE-4F7F-94E6-7E61C593D099}" type="presOf" srcId="{11AE775B-8850-4EFB-AC6B-9CA0C73884AD}" destId="{8D3405AC-D127-446B-9D35-BD244F410449}" srcOrd="0" destOrd="0" presId="urn:microsoft.com/office/officeart/2005/8/layout/hierarchy2"/>
    <dgm:cxn modelId="{AF53CC72-46A8-4079-B9CE-DEDAB384BEE9}" srcId="{CA570D3D-E530-4FE2-918E-7958BDE48B72}" destId="{0F2C1884-E2C6-4130-A74E-359939171595}" srcOrd="0" destOrd="0" parTransId="{28F5CFA3-D459-4C40-9683-22A923566A74}" sibTransId="{0AF85BF4-D125-452B-B2C1-ECAB9E74A5DE}"/>
    <dgm:cxn modelId="{27F258E1-8ED3-4EFD-A665-3094FFA3F22A}" type="presOf" srcId="{B8E3462B-766B-4318-A483-F1DBB8B3D8FF}" destId="{8C640FE3-64FA-4C7C-A48E-E0BDF0196F95}" srcOrd="1" destOrd="0" presId="urn:microsoft.com/office/officeart/2005/8/layout/hierarchy2"/>
    <dgm:cxn modelId="{3738F305-6E9B-4A4B-A33F-71EFE03DC8C5}" type="presOf" srcId="{48FD6AD9-5570-44D6-A03D-0BDDF5694210}" destId="{D96E43D8-0E49-41F6-B89A-6E56211B3145}" srcOrd="0" destOrd="0" presId="urn:microsoft.com/office/officeart/2005/8/layout/hierarchy2"/>
    <dgm:cxn modelId="{3B911B4D-C5ED-4BA4-8B40-A1D32CA112A8}" type="presOf" srcId="{E87BAFE5-D9C8-4080-AA70-6A6B9011335B}" destId="{F387BB44-38EC-4EEF-BD1F-CEE0DB9D99F8}" srcOrd="0" destOrd="0" presId="urn:microsoft.com/office/officeart/2005/8/layout/hierarchy2"/>
    <dgm:cxn modelId="{4CB08F7D-AC19-4B2B-85BB-6B61D768D440}" type="presOf" srcId="{B774DC92-F3D7-4902-8A5E-23B5B0C7468C}" destId="{4F60F612-D16D-421A-B04F-2BA5934E90EF}" srcOrd="1" destOrd="0" presId="urn:microsoft.com/office/officeart/2005/8/layout/hierarchy2"/>
    <dgm:cxn modelId="{E2983F19-1C97-451C-96DE-7902A937E674}" type="presOf" srcId="{3DEC2DAC-A06B-43FB-ADD9-8BEF439694EC}" destId="{7BEC4566-A07C-463B-890A-E772EF654EE3}" srcOrd="1" destOrd="0" presId="urn:microsoft.com/office/officeart/2005/8/layout/hierarchy2"/>
    <dgm:cxn modelId="{F5C4EABD-463A-4D80-BCA9-825ABED7FB3E}" type="presOf" srcId="{CA570D3D-E530-4FE2-918E-7958BDE48B72}" destId="{98C922B1-6F41-4410-9C46-A6EA621CE006}" srcOrd="0" destOrd="0" presId="urn:microsoft.com/office/officeart/2005/8/layout/hierarchy2"/>
    <dgm:cxn modelId="{F0304F90-2A15-41DE-95BE-5CE4EF43D0B7}" type="presOf" srcId="{B774DC92-F3D7-4902-8A5E-23B5B0C7468C}" destId="{28B5291F-C1B2-4D0C-97E5-A47E6F1033D9}" srcOrd="0" destOrd="0" presId="urn:microsoft.com/office/officeart/2005/8/layout/hierarchy2"/>
    <dgm:cxn modelId="{613F79D9-3FE1-4B87-93EF-4321F935FBF1}" type="presOf" srcId="{40C37603-5A3B-4B36-B2F1-FF5C5AF28C42}" destId="{278DFFCA-F9A7-44BB-BA64-03F1BFFBDEEC}" srcOrd="1" destOrd="0" presId="urn:microsoft.com/office/officeart/2005/8/layout/hierarchy2"/>
    <dgm:cxn modelId="{E58D4342-0F7B-4395-8BC3-F0991271B4D8}" type="presOf" srcId="{E3466EDC-B384-4FA0-8EB2-E47BC1DF50C4}" destId="{7A20C830-F4D3-4B28-8F56-35188BA1FC2F}" srcOrd="1" destOrd="0" presId="urn:microsoft.com/office/officeart/2005/8/layout/hierarchy2"/>
    <dgm:cxn modelId="{53F805B4-2397-470B-A35D-8B486B8998B6}" srcId="{C127ED93-01D1-417C-9AB1-821CC7A44A31}" destId="{F101FC69-56A4-415A-9638-D79F188A9F43}" srcOrd="2" destOrd="0" parTransId="{DD4A50A0-DC86-40B5-B3A8-3A030821CF10}" sibTransId="{0A0F4761-41B9-4E43-B819-3DA965765ED4}"/>
    <dgm:cxn modelId="{ABD802C9-60E0-49B9-93D1-2F4AE2C6D64E}" type="presOf" srcId="{02BCED98-2525-4AE9-9B13-EBF77DBB4A8A}" destId="{3ECBB531-AEC5-4218-A080-3FD3B32FF9A9}" srcOrd="1" destOrd="0" presId="urn:microsoft.com/office/officeart/2005/8/layout/hierarchy2"/>
    <dgm:cxn modelId="{F538F979-9342-45A7-9410-54AF7372E68A}" srcId="{4AA3CA03-3F1D-40D8-B43E-F9C42A9A61E0}" destId="{E87BAFE5-D9C8-4080-AA70-6A6B9011335B}" srcOrd="1" destOrd="0" parTransId="{02BCED98-2525-4AE9-9B13-EBF77DBB4A8A}" sibTransId="{49A2162C-7139-4243-9E34-2C487DF85AEF}"/>
    <dgm:cxn modelId="{F434201A-985B-4589-B13F-B831ECDE755E}" type="presOf" srcId="{40C37603-5A3B-4B36-B2F1-FF5C5AF28C42}" destId="{38A2E4CB-7F24-4388-AE20-05FF33A0D8A7}" srcOrd="0" destOrd="0" presId="urn:microsoft.com/office/officeart/2005/8/layout/hierarchy2"/>
    <dgm:cxn modelId="{F3714504-1619-4199-BAC2-786A6692086A}" type="presOf" srcId="{DD4A50A0-DC86-40B5-B3A8-3A030821CF10}" destId="{2EA7647D-CD23-40D4-93BE-BD85C3346727}" srcOrd="0" destOrd="0" presId="urn:microsoft.com/office/officeart/2005/8/layout/hierarchy2"/>
    <dgm:cxn modelId="{155336F4-F364-4268-BDF1-1A5FABC4A6D3}" type="presOf" srcId="{B8E3462B-766B-4318-A483-F1DBB8B3D8FF}" destId="{A4403C33-FA82-4484-B5BF-D616141625D7}" srcOrd="0" destOrd="0" presId="urn:microsoft.com/office/officeart/2005/8/layout/hierarchy2"/>
    <dgm:cxn modelId="{7B3501A2-78A0-41B1-980E-A247240B5BA1}" srcId="{4AA3CA03-3F1D-40D8-B43E-F9C42A9A61E0}" destId="{50EB5255-69FA-47DB-A76C-0DA8870627D5}" srcOrd="0" destOrd="0" parTransId="{40C37603-5A3B-4B36-B2F1-FF5C5AF28C42}" sibTransId="{D264EA73-D9B7-4E85-8493-112AE09ABD42}"/>
    <dgm:cxn modelId="{96AA8F24-FE3D-4060-B1A2-2C0D5A59D0B8}" type="presOf" srcId="{F101FC69-56A4-415A-9638-D79F188A9F43}" destId="{39D0FDDB-4B06-4125-AB2E-2BA15299F8FF}" srcOrd="0" destOrd="0" presId="urn:microsoft.com/office/officeart/2005/8/layout/hierarchy2"/>
    <dgm:cxn modelId="{FD9D4BE1-83B2-4D79-9E62-89F7F033DF62}" srcId="{11AE775B-8850-4EFB-AC6B-9CA0C73884AD}" destId="{6D22C514-1D81-42EA-846E-763193DE9C77}" srcOrd="0" destOrd="0" parTransId="{E12BF3FF-42AA-4A5E-8FED-421CD52555D5}" sibTransId="{33100C1C-0699-4608-A1E2-2B20E14CC64E}"/>
    <dgm:cxn modelId="{15F4BCD7-8D8B-4DFB-BD68-7D26A54BBA1B}" type="presOf" srcId="{50EB5255-69FA-47DB-A76C-0DA8870627D5}" destId="{48D64958-8C7B-4073-A3EA-09D63FFBE24B}" srcOrd="0" destOrd="0" presId="urn:microsoft.com/office/officeart/2005/8/layout/hierarchy2"/>
    <dgm:cxn modelId="{C70767AA-0756-4A6A-A1BB-D460CA020F88}" type="presOf" srcId="{4AA3CA03-3F1D-40D8-B43E-F9C42A9A61E0}" destId="{976B9887-5605-4348-B854-4543F34EB58E}" srcOrd="0" destOrd="0" presId="urn:microsoft.com/office/officeart/2005/8/layout/hierarchy2"/>
    <dgm:cxn modelId="{D29D3A14-9612-4BE9-A9EC-E19677027E61}" srcId="{11AE775B-8850-4EFB-AC6B-9CA0C73884AD}" destId="{35DC0EF5-4708-44F9-8061-9599CC4D3848}" srcOrd="1" destOrd="0" parTransId="{48FD6AD9-5570-44D6-A03D-0BDDF5694210}" sibTransId="{5B6672EB-05AF-44B4-AD9B-36AD58B28A32}"/>
    <dgm:cxn modelId="{8CA3795E-4944-402C-897A-A94A7BACB69C}" type="presOf" srcId="{DCEBB665-3AF0-4C0A-961B-D95556CC8053}" destId="{CA1DC481-5975-4549-9B99-5041085750F3}" srcOrd="1" destOrd="0" presId="urn:microsoft.com/office/officeart/2005/8/layout/hierarchy2"/>
    <dgm:cxn modelId="{C06F05FB-9694-4580-BFF6-DA6DA7E02F3B}" type="presOf" srcId="{E3466EDC-B384-4FA0-8EB2-E47BC1DF50C4}" destId="{59CE97C6-0D1F-4B19-9EFD-D15764FA4AAD}" srcOrd="0" destOrd="0" presId="urn:microsoft.com/office/officeart/2005/8/layout/hierarchy2"/>
    <dgm:cxn modelId="{E18DF095-9A9B-4A56-8F04-B286C4FAB349}" type="presOf" srcId="{02BCED98-2525-4AE9-9B13-EBF77DBB4A8A}" destId="{BBE4E706-BBEF-453C-AB47-04A94A7A1C8C}" srcOrd="0" destOrd="0" presId="urn:microsoft.com/office/officeart/2005/8/layout/hierarchy2"/>
    <dgm:cxn modelId="{D2DA9FB2-91E6-456D-B32F-3D1F930C3E86}" type="presOf" srcId="{8A0A6076-2EE7-4850-8828-80F4950876D0}" destId="{CE4E591E-8886-45C4-BB38-A024D862B6CF}" srcOrd="0" destOrd="0" presId="urn:microsoft.com/office/officeart/2005/8/layout/hierarchy2"/>
    <dgm:cxn modelId="{A44434EA-08BE-40BC-8513-8CB02D6C6768}" srcId="{C127ED93-01D1-417C-9AB1-821CC7A44A31}" destId="{4AA3CA03-3F1D-40D8-B43E-F9C42A9A61E0}" srcOrd="1" destOrd="0" parTransId="{E3466EDC-B384-4FA0-8EB2-E47BC1DF50C4}" sibTransId="{2E791EEE-9657-4160-A182-16B5829FC8F3}"/>
    <dgm:cxn modelId="{3D812CEA-E887-4DE5-85DA-28AFBCD69CC8}" type="presOf" srcId="{6D22C514-1D81-42EA-846E-763193DE9C77}" destId="{39E5027D-F3D8-40E4-9B56-A2055D1392A9}" srcOrd="0" destOrd="0" presId="urn:microsoft.com/office/officeart/2005/8/layout/hierarchy2"/>
    <dgm:cxn modelId="{D669A62A-EC59-4661-8853-C56ACEE3F317}" srcId="{2EAAA6D9-915F-4C7E-B4B7-5F4C2D2EB014}" destId="{C127ED93-01D1-417C-9AB1-821CC7A44A31}" srcOrd="0" destOrd="0" parTransId="{B8E3462B-766B-4318-A483-F1DBB8B3D8FF}" sibTransId="{BC5F90C1-F9D5-43D4-8A2A-2AAA18BC46DC}"/>
    <dgm:cxn modelId="{B485608B-88C5-4761-8558-D0DED0CE10CA}" srcId="{C127ED93-01D1-417C-9AB1-821CC7A44A31}" destId="{11AE775B-8850-4EFB-AC6B-9CA0C73884AD}" srcOrd="0" destOrd="0" parTransId="{DCEBB665-3AF0-4C0A-961B-D95556CC8053}" sibTransId="{CE2080EA-F396-40D1-9E98-50064F37AEE8}"/>
    <dgm:cxn modelId="{9B60D1F3-E077-47DD-9B0A-FE36B413C4F5}" type="presOf" srcId="{48FD6AD9-5570-44D6-A03D-0BDDF5694210}" destId="{BFC0F01F-0B75-4EC4-81A5-D762F3E278FF}" srcOrd="1" destOrd="0" presId="urn:microsoft.com/office/officeart/2005/8/layout/hierarchy2"/>
    <dgm:cxn modelId="{B6C6CB8B-48EA-4B87-9353-5DE095AE9303}" type="presOf" srcId="{6DD1D5AD-0DE3-41CC-9E3D-C95B32FF0AF6}" destId="{19E8F012-7F1F-4729-AC6E-85B833491EF5}" srcOrd="0" destOrd="0" presId="urn:microsoft.com/office/officeart/2005/8/layout/hierarchy2"/>
    <dgm:cxn modelId="{E9CBF314-99C9-46C0-981C-A5137F50151C}" type="presOf" srcId="{DD4A50A0-DC86-40B5-B3A8-3A030821CF10}" destId="{06CFB33B-B2D2-40E2-87B5-018940A15F16}" srcOrd="1" destOrd="0" presId="urn:microsoft.com/office/officeart/2005/8/layout/hierarchy2"/>
    <dgm:cxn modelId="{4F3A1E36-3F6C-451D-A05E-C9F43768A700}" type="presOf" srcId="{E12BF3FF-42AA-4A5E-8FED-421CD52555D5}" destId="{927C6EB8-BB1B-4753-933A-6A217ED87CDB}" srcOrd="0" destOrd="0" presId="urn:microsoft.com/office/officeart/2005/8/layout/hierarchy2"/>
    <dgm:cxn modelId="{846BB9BB-7412-42FD-904A-62D030ADBC2B}" srcId="{F101FC69-56A4-415A-9638-D79F188A9F43}" destId="{8A0A6076-2EE7-4850-8828-80F4950876D0}" srcOrd="1" destOrd="0" parTransId="{6DD1D5AD-0DE3-41CC-9E3D-C95B32FF0AF6}" sibTransId="{7D7A4990-37F2-47B9-8FD4-EAF2B6D91E06}"/>
    <dgm:cxn modelId="{5318AEAD-5224-4722-8F54-9133C29A4FD8}" type="presOf" srcId="{2EAAA6D9-915F-4C7E-B4B7-5F4C2D2EB014}" destId="{6EC45703-68F0-413C-A976-45CE9DF7D509}" srcOrd="0" destOrd="0" presId="urn:microsoft.com/office/officeart/2005/8/layout/hierarchy2"/>
    <dgm:cxn modelId="{86F06AFA-F93A-4866-A513-3A6DB0FB11C8}" type="presOf" srcId="{6DD1D5AD-0DE3-41CC-9E3D-C95B32FF0AF6}" destId="{3E046A96-CB0A-4D6F-A880-ED302BB8B654}" srcOrd="1" destOrd="0" presId="urn:microsoft.com/office/officeart/2005/8/layout/hierarchy2"/>
    <dgm:cxn modelId="{BB139CA8-D02A-42B3-ACDB-B0FE0FA7349C}" srcId="{0F2C1884-E2C6-4130-A74E-359939171595}" destId="{2EAAA6D9-915F-4C7E-B4B7-5F4C2D2EB014}" srcOrd="0" destOrd="0" parTransId="{B774DC92-F3D7-4902-8A5E-23B5B0C7468C}" sibTransId="{A9E15B54-3202-4BAA-BD33-3B20C6AE83B4}"/>
    <dgm:cxn modelId="{7086B54F-CA88-4244-9B7D-64B1E2C49ED8}" type="presOf" srcId="{35DC0EF5-4708-44F9-8061-9599CC4D3848}" destId="{83E9BC6B-601F-4EDE-B46E-45B50C127DB2}" srcOrd="0" destOrd="0" presId="urn:microsoft.com/office/officeart/2005/8/layout/hierarchy2"/>
    <dgm:cxn modelId="{069C2AC8-D00D-4F46-B0E6-48896AD65F33}" type="presOf" srcId="{0F2C1884-E2C6-4130-A74E-359939171595}" destId="{5ABA9B34-1BF0-49F0-9550-8ADBA666D899}" srcOrd="0" destOrd="0" presId="urn:microsoft.com/office/officeart/2005/8/layout/hierarchy2"/>
    <dgm:cxn modelId="{FB30ACF6-E49F-4402-AB7D-9ED2D8F7B48F}" type="presOf" srcId="{DEE59B95-80D1-4C55-88C9-E003F413E144}" destId="{E5336C81-3F65-42C9-85E3-30BEB061370E}" srcOrd="0" destOrd="0" presId="urn:microsoft.com/office/officeart/2005/8/layout/hierarchy2"/>
    <dgm:cxn modelId="{7C0BF62D-ADBF-430B-84F1-AD5D976C3703}" srcId="{F101FC69-56A4-415A-9638-D79F188A9F43}" destId="{DEE59B95-80D1-4C55-88C9-E003F413E144}" srcOrd="0" destOrd="0" parTransId="{3DEC2DAC-A06B-43FB-ADD9-8BEF439694EC}" sibTransId="{64A2E27E-39A3-458B-A590-C596A747B0A4}"/>
    <dgm:cxn modelId="{1CF9EA02-C6AE-467C-83AA-A055717DA8BC}" type="presOf" srcId="{C127ED93-01D1-417C-9AB1-821CC7A44A31}" destId="{8593A104-BCEF-43F7-A6A7-B9C1F56A9798}" srcOrd="0" destOrd="0" presId="urn:microsoft.com/office/officeart/2005/8/layout/hierarchy2"/>
    <dgm:cxn modelId="{621D930E-A8BC-4ECB-8795-2953623C1FB3}" type="presOf" srcId="{3DEC2DAC-A06B-43FB-ADD9-8BEF439694EC}" destId="{B972CAAB-5F21-4C65-94AC-E2E372E6AF84}" srcOrd="0" destOrd="0" presId="urn:microsoft.com/office/officeart/2005/8/layout/hierarchy2"/>
    <dgm:cxn modelId="{CD32A4B4-C388-48BD-8BFE-B5CDC3D2C942}" type="presOf" srcId="{DCEBB665-3AF0-4C0A-961B-D95556CC8053}" destId="{09BC903F-491A-4B63-9BF9-204D4C3214B4}" srcOrd="0" destOrd="0" presId="urn:microsoft.com/office/officeart/2005/8/layout/hierarchy2"/>
    <dgm:cxn modelId="{E17015C1-BCD1-4511-B0A9-9103774BA773}" type="presParOf" srcId="{98C922B1-6F41-4410-9C46-A6EA621CE006}" destId="{6D13060C-04A4-4EE5-9E5F-E424874B35D6}" srcOrd="0" destOrd="0" presId="urn:microsoft.com/office/officeart/2005/8/layout/hierarchy2"/>
    <dgm:cxn modelId="{7377718F-739D-4ECA-A474-311E8C5C6137}" type="presParOf" srcId="{6D13060C-04A4-4EE5-9E5F-E424874B35D6}" destId="{5ABA9B34-1BF0-49F0-9550-8ADBA666D899}" srcOrd="0" destOrd="0" presId="urn:microsoft.com/office/officeart/2005/8/layout/hierarchy2"/>
    <dgm:cxn modelId="{B77BCE58-AEDA-4B80-84CA-9292D947E9BF}" type="presParOf" srcId="{6D13060C-04A4-4EE5-9E5F-E424874B35D6}" destId="{BFDB4B03-5BF5-411F-9D6D-B619051032D2}" srcOrd="1" destOrd="0" presId="urn:microsoft.com/office/officeart/2005/8/layout/hierarchy2"/>
    <dgm:cxn modelId="{6E9AC62C-0701-4B85-A955-413908C6BB06}" type="presParOf" srcId="{BFDB4B03-5BF5-411F-9D6D-B619051032D2}" destId="{28B5291F-C1B2-4D0C-97E5-A47E6F1033D9}" srcOrd="0" destOrd="0" presId="urn:microsoft.com/office/officeart/2005/8/layout/hierarchy2"/>
    <dgm:cxn modelId="{52B4EB03-6B2D-4C43-B51D-CA7F2BB74945}" type="presParOf" srcId="{28B5291F-C1B2-4D0C-97E5-A47E6F1033D9}" destId="{4F60F612-D16D-421A-B04F-2BA5934E90EF}" srcOrd="0" destOrd="0" presId="urn:microsoft.com/office/officeart/2005/8/layout/hierarchy2"/>
    <dgm:cxn modelId="{ADD7297E-2CD8-42CB-9C95-87F1D3593616}" type="presParOf" srcId="{BFDB4B03-5BF5-411F-9D6D-B619051032D2}" destId="{E74C4DA7-C4ED-4EFB-8851-477975A2B9F0}" srcOrd="1" destOrd="0" presId="urn:microsoft.com/office/officeart/2005/8/layout/hierarchy2"/>
    <dgm:cxn modelId="{4D33ECE5-A025-407E-949E-F6730EDB33BB}" type="presParOf" srcId="{E74C4DA7-C4ED-4EFB-8851-477975A2B9F0}" destId="{6EC45703-68F0-413C-A976-45CE9DF7D509}" srcOrd="0" destOrd="0" presId="urn:microsoft.com/office/officeart/2005/8/layout/hierarchy2"/>
    <dgm:cxn modelId="{5BCE39EF-E379-4CA7-8343-A6798FA65C4E}" type="presParOf" srcId="{E74C4DA7-C4ED-4EFB-8851-477975A2B9F0}" destId="{FB1F7283-09F5-4D3A-83D6-0706A36780F3}" srcOrd="1" destOrd="0" presId="urn:microsoft.com/office/officeart/2005/8/layout/hierarchy2"/>
    <dgm:cxn modelId="{A6FED2BE-96A9-4A64-B545-8E57BAD32DF4}" type="presParOf" srcId="{FB1F7283-09F5-4D3A-83D6-0706A36780F3}" destId="{A4403C33-FA82-4484-B5BF-D616141625D7}" srcOrd="0" destOrd="0" presId="urn:microsoft.com/office/officeart/2005/8/layout/hierarchy2"/>
    <dgm:cxn modelId="{3ADEBF5A-9370-4D91-BA85-41BE117F7DB9}" type="presParOf" srcId="{A4403C33-FA82-4484-B5BF-D616141625D7}" destId="{8C640FE3-64FA-4C7C-A48E-E0BDF0196F95}" srcOrd="0" destOrd="0" presId="urn:microsoft.com/office/officeart/2005/8/layout/hierarchy2"/>
    <dgm:cxn modelId="{B9796FA1-45B7-4C8F-A907-19755FF3D70C}" type="presParOf" srcId="{FB1F7283-09F5-4D3A-83D6-0706A36780F3}" destId="{8B65C6C1-1F6D-499D-B4C3-084EC8F98585}" srcOrd="1" destOrd="0" presId="urn:microsoft.com/office/officeart/2005/8/layout/hierarchy2"/>
    <dgm:cxn modelId="{0107D289-9F3E-4DC2-A98E-6FEAA4BA5B8D}" type="presParOf" srcId="{8B65C6C1-1F6D-499D-B4C3-084EC8F98585}" destId="{8593A104-BCEF-43F7-A6A7-B9C1F56A9798}" srcOrd="0" destOrd="0" presId="urn:microsoft.com/office/officeart/2005/8/layout/hierarchy2"/>
    <dgm:cxn modelId="{7377774D-3392-4E97-AEA5-A5822ADC5EB9}" type="presParOf" srcId="{8B65C6C1-1F6D-499D-B4C3-084EC8F98585}" destId="{B74B7383-03E5-454D-9654-7EBDCD15D9A1}" srcOrd="1" destOrd="0" presId="urn:microsoft.com/office/officeart/2005/8/layout/hierarchy2"/>
    <dgm:cxn modelId="{F286781F-D724-493F-AB01-F8DC642326AF}" type="presParOf" srcId="{B74B7383-03E5-454D-9654-7EBDCD15D9A1}" destId="{09BC903F-491A-4B63-9BF9-204D4C3214B4}" srcOrd="0" destOrd="0" presId="urn:microsoft.com/office/officeart/2005/8/layout/hierarchy2"/>
    <dgm:cxn modelId="{D0D1E768-B89A-4CDE-8348-F3C9E2D1C0EE}" type="presParOf" srcId="{09BC903F-491A-4B63-9BF9-204D4C3214B4}" destId="{CA1DC481-5975-4549-9B99-5041085750F3}" srcOrd="0" destOrd="0" presId="urn:microsoft.com/office/officeart/2005/8/layout/hierarchy2"/>
    <dgm:cxn modelId="{0703F34D-F99A-4BAE-956C-A82C340FD279}" type="presParOf" srcId="{B74B7383-03E5-454D-9654-7EBDCD15D9A1}" destId="{8FBC2E35-C26B-4DE3-9687-6635A7E2C55D}" srcOrd="1" destOrd="0" presId="urn:microsoft.com/office/officeart/2005/8/layout/hierarchy2"/>
    <dgm:cxn modelId="{D0123F9B-2E9B-4CA6-A2B6-3153E29085BA}" type="presParOf" srcId="{8FBC2E35-C26B-4DE3-9687-6635A7E2C55D}" destId="{8D3405AC-D127-446B-9D35-BD244F410449}" srcOrd="0" destOrd="0" presId="urn:microsoft.com/office/officeart/2005/8/layout/hierarchy2"/>
    <dgm:cxn modelId="{96A07D87-3D7D-4664-8A15-6EEAF1ADA0BE}" type="presParOf" srcId="{8FBC2E35-C26B-4DE3-9687-6635A7E2C55D}" destId="{B012AEFE-D9EE-482C-BE0D-85672501D9C4}" srcOrd="1" destOrd="0" presId="urn:microsoft.com/office/officeart/2005/8/layout/hierarchy2"/>
    <dgm:cxn modelId="{C470FA2D-D5CA-4A94-9D0C-E9662FC94583}" type="presParOf" srcId="{B012AEFE-D9EE-482C-BE0D-85672501D9C4}" destId="{927C6EB8-BB1B-4753-933A-6A217ED87CDB}" srcOrd="0" destOrd="0" presId="urn:microsoft.com/office/officeart/2005/8/layout/hierarchy2"/>
    <dgm:cxn modelId="{5BDF729A-1040-4727-B9B6-66AB225E9048}" type="presParOf" srcId="{927C6EB8-BB1B-4753-933A-6A217ED87CDB}" destId="{FF5EB389-1EE0-42D1-A653-94E237EA820C}" srcOrd="0" destOrd="0" presId="urn:microsoft.com/office/officeart/2005/8/layout/hierarchy2"/>
    <dgm:cxn modelId="{246C5EC2-37D1-4766-9B00-56BD09155C60}" type="presParOf" srcId="{B012AEFE-D9EE-482C-BE0D-85672501D9C4}" destId="{DD9DC573-D702-4E2F-B51C-35C448AC4967}" srcOrd="1" destOrd="0" presId="urn:microsoft.com/office/officeart/2005/8/layout/hierarchy2"/>
    <dgm:cxn modelId="{3D79E10D-39F4-451E-8971-0B4C17DF7245}" type="presParOf" srcId="{DD9DC573-D702-4E2F-B51C-35C448AC4967}" destId="{39E5027D-F3D8-40E4-9B56-A2055D1392A9}" srcOrd="0" destOrd="0" presId="urn:microsoft.com/office/officeart/2005/8/layout/hierarchy2"/>
    <dgm:cxn modelId="{4E73FF08-6F7D-4312-A4AD-B7CDFBC6D08F}" type="presParOf" srcId="{DD9DC573-D702-4E2F-B51C-35C448AC4967}" destId="{B0D4E514-42E2-4DFA-988F-F3C85FB3C5B6}" srcOrd="1" destOrd="0" presId="urn:microsoft.com/office/officeart/2005/8/layout/hierarchy2"/>
    <dgm:cxn modelId="{7208B2CB-B5C3-4A4C-8DC3-EBF20A67D316}" type="presParOf" srcId="{B012AEFE-D9EE-482C-BE0D-85672501D9C4}" destId="{D96E43D8-0E49-41F6-B89A-6E56211B3145}" srcOrd="2" destOrd="0" presId="urn:microsoft.com/office/officeart/2005/8/layout/hierarchy2"/>
    <dgm:cxn modelId="{4687EFB4-0E7D-4B27-925A-CFE3F18CAF1A}" type="presParOf" srcId="{D96E43D8-0E49-41F6-B89A-6E56211B3145}" destId="{BFC0F01F-0B75-4EC4-81A5-D762F3E278FF}" srcOrd="0" destOrd="0" presId="urn:microsoft.com/office/officeart/2005/8/layout/hierarchy2"/>
    <dgm:cxn modelId="{1C997A9B-A6D9-4BF9-A4F6-AB2364ABB31C}" type="presParOf" srcId="{B012AEFE-D9EE-482C-BE0D-85672501D9C4}" destId="{549CEE3A-9E70-47DD-BAAF-7C54907F1131}" srcOrd="3" destOrd="0" presId="urn:microsoft.com/office/officeart/2005/8/layout/hierarchy2"/>
    <dgm:cxn modelId="{D152B979-58B8-4BD3-9656-9FEBEED8F1FD}" type="presParOf" srcId="{549CEE3A-9E70-47DD-BAAF-7C54907F1131}" destId="{83E9BC6B-601F-4EDE-B46E-45B50C127DB2}" srcOrd="0" destOrd="0" presId="urn:microsoft.com/office/officeart/2005/8/layout/hierarchy2"/>
    <dgm:cxn modelId="{3CA201F3-3D59-45CC-ACFC-56A073BD3EF3}" type="presParOf" srcId="{549CEE3A-9E70-47DD-BAAF-7C54907F1131}" destId="{6907BD1F-4D93-4115-8B48-AF34031E7FB7}" srcOrd="1" destOrd="0" presId="urn:microsoft.com/office/officeart/2005/8/layout/hierarchy2"/>
    <dgm:cxn modelId="{C5E9870D-D369-4392-B4E8-AC3813366D20}" type="presParOf" srcId="{B74B7383-03E5-454D-9654-7EBDCD15D9A1}" destId="{59CE97C6-0D1F-4B19-9EFD-D15764FA4AAD}" srcOrd="2" destOrd="0" presId="urn:microsoft.com/office/officeart/2005/8/layout/hierarchy2"/>
    <dgm:cxn modelId="{0AC00224-CCE6-4FA4-8693-09AC1296C36A}" type="presParOf" srcId="{59CE97C6-0D1F-4B19-9EFD-D15764FA4AAD}" destId="{7A20C830-F4D3-4B28-8F56-35188BA1FC2F}" srcOrd="0" destOrd="0" presId="urn:microsoft.com/office/officeart/2005/8/layout/hierarchy2"/>
    <dgm:cxn modelId="{AE0A5D8F-9B3A-412D-8B77-4861F55483D5}" type="presParOf" srcId="{B74B7383-03E5-454D-9654-7EBDCD15D9A1}" destId="{AFC86A02-6600-4906-AE65-F54BE8CA1610}" srcOrd="3" destOrd="0" presId="urn:microsoft.com/office/officeart/2005/8/layout/hierarchy2"/>
    <dgm:cxn modelId="{603D4A13-CF92-4484-8DBE-B9C71CD6DF8D}" type="presParOf" srcId="{AFC86A02-6600-4906-AE65-F54BE8CA1610}" destId="{976B9887-5605-4348-B854-4543F34EB58E}" srcOrd="0" destOrd="0" presId="urn:microsoft.com/office/officeart/2005/8/layout/hierarchy2"/>
    <dgm:cxn modelId="{35B53539-8F66-4445-80CB-1E3460C00F03}" type="presParOf" srcId="{AFC86A02-6600-4906-AE65-F54BE8CA1610}" destId="{3C9B6ED7-A10A-444F-A208-48CA57B7BD8A}" srcOrd="1" destOrd="0" presId="urn:microsoft.com/office/officeart/2005/8/layout/hierarchy2"/>
    <dgm:cxn modelId="{919CC73A-8784-4E05-9C6A-43DAE70DBCC5}" type="presParOf" srcId="{3C9B6ED7-A10A-444F-A208-48CA57B7BD8A}" destId="{38A2E4CB-7F24-4388-AE20-05FF33A0D8A7}" srcOrd="0" destOrd="0" presId="urn:microsoft.com/office/officeart/2005/8/layout/hierarchy2"/>
    <dgm:cxn modelId="{EFBCC075-C12D-41FA-B3C1-8E5AA1C07989}" type="presParOf" srcId="{38A2E4CB-7F24-4388-AE20-05FF33A0D8A7}" destId="{278DFFCA-F9A7-44BB-BA64-03F1BFFBDEEC}" srcOrd="0" destOrd="0" presId="urn:microsoft.com/office/officeart/2005/8/layout/hierarchy2"/>
    <dgm:cxn modelId="{3AB0A4B4-299A-4509-93D1-9F76E00E5B8D}" type="presParOf" srcId="{3C9B6ED7-A10A-444F-A208-48CA57B7BD8A}" destId="{B2849820-18B2-4A4B-835B-68F1A77D552A}" srcOrd="1" destOrd="0" presId="urn:microsoft.com/office/officeart/2005/8/layout/hierarchy2"/>
    <dgm:cxn modelId="{591B572F-1863-4CC5-A18A-32BE5F57CC9C}" type="presParOf" srcId="{B2849820-18B2-4A4B-835B-68F1A77D552A}" destId="{48D64958-8C7B-4073-A3EA-09D63FFBE24B}" srcOrd="0" destOrd="0" presId="urn:microsoft.com/office/officeart/2005/8/layout/hierarchy2"/>
    <dgm:cxn modelId="{1725B5C5-B639-42A2-848D-08B9B18FEE0B}" type="presParOf" srcId="{B2849820-18B2-4A4B-835B-68F1A77D552A}" destId="{3818FA41-F6E9-452F-A62F-870B6F3B6C9E}" srcOrd="1" destOrd="0" presId="urn:microsoft.com/office/officeart/2005/8/layout/hierarchy2"/>
    <dgm:cxn modelId="{722D17E6-8D37-4495-85E4-DA591C8F3B2D}" type="presParOf" srcId="{3C9B6ED7-A10A-444F-A208-48CA57B7BD8A}" destId="{BBE4E706-BBEF-453C-AB47-04A94A7A1C8C}" srcOrd="2" destOrd="0" presId="urn:microsoft.com/office/officeart/2005/8/layout/hierarchy2"/>
    <dgm:cxn modelId="{36B4F38E-519E-491E-BDEA-5ABBA05493EF}" type="presParOf" srcId="{BBE4E706-BBEF-453C-AB47-04A94A7A1C8C}" destId="{3ECBB531-AEC5-4218-A080-3FD3B32FF9A9}" srcOrd="0" destOrd="0" presId="urn:microsoft.com/office/officeart/2005/8/layout/hierarchy2"/>
    <dgm:cxn modelId="{E9DA3539-A3FC-42CA-8F42-7F08A173FF4F}" type="presParOf" srcId="{3C9B6ED7-A10A-444F-A208-48CA57B7BD8A}" destId="{FA82A8F1-0B8A-42FE-9323-9C80E51772AA}" srcOrd="3" destOrd="0" presId="urn:microsoft.com/office/officeart/2005/8/layout/hierarchy2"/>
    <dgm:cxn modelId="{43351714-B0C4-4312-AD9B-ADD0D001980B}" type="presParOf" srcId="{FA82A8F1-0B8A-42FE-9323-9C80E51772AA}" destId="{F387BB44-38EC-4EEF-BD1F-CEE0DB9D99F8}" srcOrd="0" destOrd="0" presId="urn:microsoft.com/office/officeart/2005/8/layout/hierarchy2"/>
    <dgm:cxn modelId="{1DBF483A-949A-4B74-A125-BCF74C4E0928}" type="presParOf" srcId="{FA82A8F1-0B8A-42FE-9323-9C80E51772AA}" destId="{6DD1D803-6934-4173-9A4C-6B2D5E90EC99}" srcOrd="1" destOrd="0" presId="urn:microsoft.com/office/officeart/2005/8/layout/hierarchy2"/>
    <dgm:cxn modelId="{243AFC58-3B07-4A3F-86A3-888D38244519}" type="presParOf" srcId="{B74B7383-03E5-454D-9654-7EBDCD15D9A1}" destId="{2EA7647D-CD23-40D4-93BE-BD85C3346727}" srcOrd="4" destOrd="0" presId="urn:microsoft.com/office/officeart/2005/8/layout/hierarchy2"/>
    <dgm:cxn modelId="{A2DA09B7-DA2A-400E-9E9C-2ADC2AF1623B}" type="presParOf" srcId="{2EA7647D-CD23-40D4-93BE-BD85C3346727}" destId="{06CFB33B-B2D2-40E2-87B5-018940A15F16}" srcOrd="0" destOrd="0" presId="urn:microsoft.com/office/officeart/2005/8/layout/hierarchy2"/>
    <dgm:cxn modelId="{71590E79-2B41-4E79-8813-7D3F39FF607A}" type="presParOf" srcId="{B74B7383-03E5-454D-9654-7EBDCD15D9A1}" destId="{7F0704C6-2E64-4C1A-812A-997CD78B7189}" srcOrd="5" destOrd="0" presId="urn:microsoft.com/office/officeart/2005/8/layout/hierarchy2"/>
    <dgm:cxn modelId="{422D0995-F3D3-4F86-83E3-DE70810D9CF6}" type="presParOf" srcId="{7F0704C6-2E64-4C1A-812A-997CD78B7189}" destId="{39D0FDDB-4B06-4125-AB2E-2BA15299F8FF}" srcOrd="0" destOrd="0" presId="urn:microsoft.com/office/officeart/2005/8/layout/hierarchy2"/>
    <dgm:cxn modelId="{3FE66019-16EA-406F-B282-4C5988F539A8}" type="presParOf" srcId="{7F0704C6-2E64-4C1A-812A-997CD78B7189}" destId="{37E58A2B-9F96-49AF-8509-115B1AB23C66}" srcOrd="1" destOrd="0" presId="urn:microsoft.com/office/officeart/2005/8/layout/hierarchy2"/>
    <dgm:cxn modelId="{901A862C-400D-462A-97CB-A28E79644A0E}" type="presParOf" srcId="{37E58A2B-9F96-49AF-8509-115B1AB23C66}" destId="{B972CAAB-5F21-4C65-94AC-E2E372E6AF84}" srcOrd="0" destOrd="0" presId="urn:microsoft.com/office/officeart/2005/8/layout/hierarchy2"/>
    <dgm:cxn modelId="{E0D0F24C-F69B-4982-A7C2-64C3DAAE85F6}" type="presParOf" srcId="{B972CAAB-5F21-4C65-94AC-E2E372E6AF84}" destId="{7BEC4566-A07C-463B-890A-E772EF654EE3}" srcOrd="0" destOrd="0" presId="urn:microsoft.com/office/officeart/2005/8/layout/hierarchy2"/>
    <dgm:cxn modelId="{3CD20BFB-C428-46DB-8339-6B0DF942D1A4}" type="presParOf" srcId="{37E58A2B-9F96-49AF-8509-115B1AB23C66}" destId="{3418EE72-5872-4841-91EB-1CC2116A15C2}" srcOrd="1" destOrd="0" presId="urn:microsoft.com/office/officeart/2005/8/layout/hierarchy2"/>
    <dgm:cxn modelId="{B807CAC2-ACF4-48A0-9EFC-3C8CC9367A04}" type="presParOf" srcId="{3418EE72-5872-4841-91EB-1CC2116A15C2}" destId="{E5336C81-3F65-42C9-85E3-30BEB061370E}" srcOrd="0" destOrd="0" presId="urn:microsoft.com/office/officeart/2005/8/layout/hierarchy2"/>
    <dgm:cxn modelId="{9E29FA96-4E3A-4608-B271-4ED82306E842}" type="presParOf" srcId="{3418EE72-5872-4841-91EB-1CC2116A15C2}" destId="{1DE930B7-C7EC-40B3-9CE4-75978A827CCB}" srcOrd="1" destOrd="0" presId="urn:microsoft.com/office/officeart/2005/8/layout/hierarchy2"/>
    <dgm:cxn modelId="{447A63B6-55D3-4953-AFF0-7DDA4D7BB3A5}" type="presParOf" srcId="{37E58A2B-9F96-49AF-8509-115B1AB23C66}" destId="{19E8F012-7F1F-4729-AC6E-85B833491EF5}" srcOrd="2" destOrd="0" presId="urn:microsoft.com/office/officeart/2005/8/layout/hierarchy2"/>
    <dgm:cxn modelId="{557F9C3D-1677-4715-BD41-B3FCBAEFEB3D}" type="presParOf" srcId="{19E8F012-7F1F-4729-AC6E-85B833491EF5}" destId="{3E046A96-CB0A-4D6F-A880-ED302BB8B654}" srcOrd="0" destOrd="0" presId="urn:microsoft.com/office/officeart/2005/8/layout/hierarchy2"/>
    <dgm:cxn modelId="{92DA1387-CB15-4A96-9F91-10DB0DC2EBCA}" type="presParOf" srcId="{37E58A2B-9F96-49AF-8509-115B1AB23C66}" destId="{B1D857B4-879F-4BE7-99EC-4AAD9A0FF61E}" srcOrd="3" destOrd="0" presId="urn:microsoft.com/office/officeart/2005/8/layout/hierarchy2"/>
    <dgm:cxn modelId="{00DE9039-728A-4BCB-96DA-17BAEA38933F}" type="presParOf" srcId="{B1D857B4-879F-4BE7-99EC-4AAD9A0FF61E}" destId="{CE4E591E-8886-45C4-BB38-A024D862B6CF}" srcOrd="0" destOrd="0" presId="urn:microsoft.com/office/officeart/2005/8/layout/hierarchy2"/>
    <dgm:cxn modelId="{D1CD27AA-13F6-4E33-81CC-13194C1C731F}" type="presParOf" srcId="{B1D857B4-879F-4BE7-99EC-4AAD9A0FF61E}" destId="{67BBB0DC-5851-4C38-AADA-B0C30C4DA026}" srcOrd="1" destOrd="0" presId="urn:microsoft.com/office/officeart/2005/8/layout/hierarchy2"/>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AE4196B-7B94-4053-989B-C0A08D4CB532}" type="doc">
      <dgm:prSet loTypeId="urn:microsoft.com/office/officeart/2005/8/layout/lProcess1" loCatId="process" qsTypeId="urn:microsoft.com/office/officeart/2005/8/quickstyle/3d7" qsCatId="3D" csTypeId="urn:microsoft.com/office/officeart/2005/8/colors/colorful1#2" csCatId="colorful" phldr="1"/>
      <dgm:spPr/>
      <dgm:t>
        <a:bodyPr/>
        <a:lstStyle/>
        <a:p>
          <a:endParaRPr lang="en-US"/>
        </a:p>
      </dgm:t>
    </dgm:pt>
    <dgm:pt modelId="{0FDF58B1-B1BE-4CED-874C-3894DDE1F866}">
      <dgm:prSet/>
      <dgm:spPr>
        <a:solidFill>
          <a:srgbClr val="0070C0"/>
        </a:solidFill>
      </dgm:spPr>
      <dgm:t>
        <a:bodyPr/>
        <a:lstStyle/>
        <a:p>
          <a:pPr rtl="1"/>
          <a:r>
            <a:rPr lang="fa-IR" dirty="0" smtClean="0">
              <a:cs typeface="B Titr" pitchFamily="2" charset="-78"/>
            </a:rPr>
            <a:t>تأمین مالی ساخت و ساز</a:t>
          </a:r>
          <a:endParaRPr lang="en-US" dirty="0">
            <a:cs typeface="B Titr" pitchFamily="2" charset="-78"/>
          </a:endParaRPr>
        </a:p>
      </dgm:t>
    </dgm:pt>
    <dgm:pt modelId="{76E275C5-3FEC-40E3-9935-73CF82E2133E}" type="parTrans" cxnId="{E697B9E4-5D9B-4FFC-819F-25CDDA7C68C1}">
      <dgm:prSet/>
      <dgm:spPr/>
      <dgm:t>
        <a:bodyPr/>
        <a:lstStyle/>
        <a:p>
          <a:endParaRPr lang="en-US">
            <a:cs typeface="B Zar" pitchFamily="2" charset="-78"/>
          </a:endParaRPr>
        </a:p>
      </dgm:t>
    </dgm:pt>
    <dgm:pt modelId="{C4311E42-4356-4D4C-93AD-244730CB2C89}" type="sibTrans" cxnId="{E697B9E4-5D9B-4FFC-819F-25CDDA7C68C1}">
      <dgm:prSet/>
      <dgm:spPr/>
      <dgm:t>
        <a:bodyPr/>
        <a:lstStyle/>
        <a:p>
          <a:endParaRPr lang="en-US">
            <a:cs typeface="B Zar" pitchFamily="2" charset="-78"/>
          </a:endParaRPr>
        </a:p>
      </dgm:t>
    </dgm:pt>
    <dgm:pt modelId="{B18F2F20-706B-405C-9CE0-BA6A1C0E811E}">
      <dgm:prSet/>
      <dgm:spPr/>
      <dgm:t>
        <a:bodyPr/>
        <a:lstStyle/>
        <a:p>
          <a:pPr rtl="1"/>
          <a:r>
            <a:rPr lang="fa-IR" dirty="0" smtClean="0">
              <a:cs typeface="B Zar" pitchFamily="2" charset="-78"/>
            </a:rPr>
            <a:t>تأمین مالی طرف عرضه</a:t>
          </a:r>
          <a:endParaRPr lang="en-US" dirty="0">
            <a:cs typeface="B Zar" pitchFamily="2" charset="-78"/>
          </a:endParaRPr>
        </a:p>
      </dgm:t>
    </dgm:pt>
    <dgm:pt modelId="{8045B8F3-ED3A-43AE-8659-CD5B35E7EF7D}" type="parTrans" cxnId="{98125CD0-6928-4FA6-9C23-A4F6887EDE46}">
      <dgm:prSet/>
      <dgm:spPr/>
      <dgm:t>
        <a:bodyPr/>
        <a:lstStyle/>
        <a:p>
          <a:endParaRPr lang="en-US">
            <a:cs typeface="B Zar" pitchFamily="2" charset="-78"/>
          </a:endParaRPr>
        </a:p>
      </dgm:t>
    </dgm:pt>
    <dgm:pt modelId="{61EE1C07-A873-49C4-9B73-DB13A10D1EDA}" type="sibTrans" cxnId="{98125CD0-6928-4FA6-9C23-A4F6887EDE46}">
      <dgm:prSet/>
      <dgm:spPr/>
      <dgm:t>
        <a:bodyPr/>
        <a:lstStyle/>
        <a:p>
          <a:endParaRPr lang="en-US">
            <a:cs typeface="B Zar" pitchFamily="2" charset="-78"/>
          </a:endParaRPr>
        </a:p>
      </dgm:t>
    </dgm:pt>
    <dgm:pt modelId="{5E3C24A7-8552-4D23-B17A-4409BE607879}">
      <dgm:prSet/>
      <dgm:spPr/>
      <dgm:t>
        <a:bodyPr/>
        <a:lstStyle/>
        <a:p>
          <a:pPr rtl="1"/>
          <a:r>
            <a:rPr lang="fa-IR" dirty="0" smtClean="0">
              <a:cs typeface="B Titr" pitchFamily="2" charset="-78"/>
            </a:rPr>
            <a:t>تأمین مالی خرید مسکن</a:t>
          </a:r>
          <a:endParaRPr lang="en-US" dirty="0">
            <a:cs typeface="B Titr" pitchFamily="2" charset="-78"/>
          </a:endParaRPr>
        </a:p>
      </dgm:t>
    </dgm:pt>
    <dgm:pt modelId="{AA5578DC-0EE8-430F-BC44-CD27451CCB00}" type="parTrans" cxnId="{86D3568A-624D-44D7-A32F-B9595CEB94DD}">
      <dgm:prSet/>
      <dgm:spPr/>
      <dgm:t>
        <a:bodyPr/>
        <a:lstStyle/>
        <a:p>
          <a:endParaRPr lang="en-US">
            <a:cs typeface="B Zar" pitchFamily="2" charset="-78"/>
          </a:endParaRPr>
        </a:p>
      </dgm:t>
    </dgm:pt>
    <dgm:pt modelId="{D250835F-A3FF-49A1-B742-E18A72381590}" type="sibTrans" cxnId="{86D3568A-624D-44D7-A32F-B9595CEB94DD}">
      <dgm:prSet/>
      <dgm:spPr/>
      <dgm:t>
        <a:bodyPr/>
        <a:lstStyle/>
        <a:p>
          <a:endParaRPr lang="en-US">
            <a:cs typeface="B Zar" pitchFamily="2" charset="-78"/>
          </a:endParaRPr>
        </a:p>
      </dgm:t>
    </dgm:pt>
    <dgm:pt modelId="{66D3A9BA-E8B9-4EC3-A287-FC54338A0E81}">
      <dgm:prSet/>
      <dgm:spPr/>
      <dgm:t>
        <a:bodyPr/>
        <a:lstStyle/>
        <a:p>
          <a:pPr rtl="1"/>
          <a:r>
            <a:rPr lang="fa-IR" dirty="0" smtClean="0">
              <a:cs typeface="B Zar" pitchFamily="2" charset="-78"/>
            </a:rPr>
            <a:t>تأمین مالی طرف تقاضا</a:t>
          </a:r>
          <a:endParaRPr lang="en-US" dirty="0">
            <a:cs typeface="B Zar" pitchFamily="2" charset="-78"/>
          </a:endParaRPr>
        </a:p>
      </dgm:t>
    </dgm:pt>
    <dgm:pt modelId="{EE559A54-F71D-4073-90A8-B3E1CA5A05F0}" type="parTrans" cxnId="{A1CD4FE8-C6EC-4913-B524-441CDC5703E5}">
      <dgm:prSet/>
      <dgm:spPr/>
      <dgm:t>
        <a:bodyPr/>
        <a:lstStyle/>
        <a:p>
          <a:endParaRPr lang="en-US">
            <a:cs typeface="B Zar" pitchFamily="2" charset="-78"/>
          </a:endParaRPr>
        </a:p>
      </dgm:t>
    </dgm:pt>
    <dgm:pt modelId="{06999F9D-CB7D-4957-A886-EC3F545CEE9D}" type="sibTrans" cxnId="{A1CD4FE8-C6EC-4913-B524-441CDC5703E5}">
      <dgm:prSet/>
      <dgm:spPr/>
      <dgm:t>
        <a:bodyPr/>
        <a:lstStyle/>
        <a:p>
          <a:endParaRPr lang="en-US">
            <a:cs typeface="B Zar" pitchFamily="2" charset="-78"/>
          </a:endParaRPr>
        </a:p>
      </dgm:t>
    </dgm:pt>
    <dgm:pt modelId="{1E0EB27A-916C-4796-B818-1320B801B318}" type="pres">
      <dgm:prSet presAssocID="{8AE4196B-7B94-4053-989B-C0A08D4CB532}" presName="Name0" presStyleCnt="0">
        <dgm:presLayoutVars>
          <dgm:dir/>
          <dgm:animLvl val="lvl"/>
          <dgm:resizeHandles val="exact"/>
        </dgm:presLayoutVars>
      </dgm:prSet>
      <dgm:spPr/>
      <dgm:t>
        <a:bodyPr/>
        <a:lstStyle/>
        <a:p>
          <a:endParaRPr lang="en-US"/>
        </a:p>
      </dgm:t>
    </dgm:pt>
    <dgm:pt modelId="{2678CA5D-A0A2-40C7-8ED7-73558D9B021D}" type="pres">
      <dgm:prSet presAssocID="{0FDF58B1-B1BE-4CED-874C-3894DDE1F866}" presName="vertFlow" presStyleCnt="0"/>
      <dgm:spPr/>
    </dgm:pt>
    <dgm:pt modelId="{7BF481BB-9848-4CF8-8820-1DBBC02C06AA}" type="pres">
      <dgm:prSet presAssocID="{0FDF58B1-B1BE-4CED-874C-3894DDE1F866}" presName="header" presStyleLbl="node1" presStyleIdx="0" presStyleCnt="2"/>
      <dgm:spPr/>
      <dgm:t>
        <a:bodyPr/>
        <a:lstStyle/>
        <a:p>
          <a:endParaRPr lang="en-US"/>
        </a:p>
      </dgm:t>
    </dgm:pt>
    <dgm:pt modelId="{1F01863E-78D7-4081-83DD-1C7ECD611EA9}" type="pres">
      <dgm:prSet presAssocID="{8045B8F3-ED3A-43AE-8659-CD5B35E7EF7D}" presName="parTrans" presStyleLbl="sibTrans2D1" presStyleIdx="0" presStyleCnt="2"/>
      <dgm:spPr/>
      <dgm:t>
        <a:bodyPr/>
        <a:lstStyle/>
        <a:p>
          <a:endParaRPr lang="en-US"/>
        </a:p>
      </dgm:t>
    </dgm:pt>
    <dgm:pt modelId="{2B88970D-D92F-4B89-A07D-C65699D105DD}" type="pres">
      <dgm:prSet presAssocID="{B18F2F20-706B-405C-9CE0-BA6A1C0E811E}" presName="child" presStyleLbl="alignAccFollowNode1" presStyleIdx="0" presStyleCnt="2">
        <dgm:presLayoutVars>
          <dgm:chMax val="0"/>
          <dgm:bulletEnabled val="1"/>
        </dgm:presLayoutVars>
      </dgm:prSet>
      <dgm:spPr/>
      <dgm:t>
        <a:bodyPr/>
        <a:lstStyle/>
        <a:p>
          <a:endParaRPr lang="en-US"/>
        </a:p>
      </dgm:t>
    </dgm:pt>
    <dgm:pt modelId="{044A5F50-6263-4ADE-960A-1808ED84EFD1}" type="pres">
      <dgm:prSet presAssocID="{0FDF58B1-B1BE-4CED-874C-3894DDE1F866}" presName="hSp" presStyleCnt="0"/>
      <dgm:spPr/>
    </dgm:pt>
    <dgm:pt modelId="{2FC474F2-A447-4514-9DF4-5E46F851DC05}" type="pres">
      <dgm:prSet presAssocID="{5E3C24A7-8552-4D23-B17A-4409BE607879}" presName="vertFlow" presStyleCnt="0"/>
      <dgm:spPr/>
    </dgm:pt>
    <dgm:pt modelId="{91B51D6F-7723-474D-BA81-D4AE401CE7D3}" type="pres">
      <dgm:prSet presAssocID="{5E3C24A7-8552-4D23-B17A-4409BE607879}" presName="header" presStyleLbl="node1" presStyleIdx="1" presStyleCnt="2"/>
      <dgm:spPr/>
      <dgm:t>
        <a:bodyPr/>
        <a:lstStyle/>
        <a:p>
          <a:endParaRPr lang="en-US"/>
        </a:p>
      </dgm:t>
    </dgm:pt>
    <dgm:pt modelId="{BE1DD296-371A-4766-B287-C6EC9E0152B8}" type="pres">
      <dgm:prSet presAssocID="{EE559A54-F71D-4073-90A8-B3E1CA5A05F0}" presName="parTrans" presStyleLbl="sibTrans2D1" presStyleIdx="1" presStyleCnt="2"/>
      <dgm:spPr/>
      <dgm:t>
        <a:bodyPr/>
        <a:lstStyle/>
        <a:p>
          <a:endParaRPr lang="en-US"/>
        </a:p>
      </dgm:t>
    </dgm:pt>
    <dgm:pt modelId="{EA8A739E-1859-4EB4-9A17-9A08A572A819}" type="pres">
      <dgm:prSet presAssocID="{66D3A9BA-E8B9-4EC3-A287-FC54338A0E81}" presName="child" presStyleLbl="alignAccFollowNode1" presStyleIdx="1" presStyleCnt="2">
        <dgm:presLayoutVars>
          <dgm:chMax val="0"/>
          <dgm:bulletEnabled val="1"/>
        </dgm:presLayoutVars>
      </dgm:prSet>
      <dgm:spPr/>
      <dgm:t>
        <a:bodyPr/>
        <a:lstStyle/>
        <a:p>
          <a:endParaRPr lang="en-US"/>
        </a:p>
      </dgm:t>
    </dgm:pt>
  </dgm:ptLst>
  <dgm:cxnLst>
    <dgm:cxn modelId="{2EDA5D29-78D9-4CBC-800C-0DA1CF02CC8F}" type="presOf" srcId="{EE559A54-F71D-4073-90A8-B3E1CA5A05F0}" destId="{BE1DD296-371A-4766-B287-C6EC9E0152B8}" srcOrd="0" destOrd="0" presId="urn:microsoft.com/office/officeart/2005/8/layout/lProcess1"/>
    <dgm:cxn modelId="{AA828BA6-8DC2-409C-ABFB-E76BEC2D0F2F}" type="presOf" srcId="{0FDF58B1-B1BE-4CED-874C-3894DDE1F866}" destId="{7BF481BB-9848-4CF8-8820-1DBBC02C06AA}" srcOrd="0" destOrd="0" presId="urn:microsoft.com/office/officeart/2005/8/layout/lProcess1"/>
    <dgm:cxn modelId="{83CD3814-B5E2-47EC-97B0-E9ACC3A9C538}" type="presOf" srcId="{5E3C24A7-8552-4D23-B17A-4409BE607879}" destId="{91B51D6F-7723-474D-BA81-D4AE401CE7D3}" srcOrd="0" destOrd="0" presId="urn:microsoft.com/office/officeart/2005/8/layout/lProcess1"/>
    <dgm:cxn modelId="{A1CD4FE8-C6EC-4913-B524-441CDC5703E5}" srcId="{5E3C24A7-8552-4D23-B17A-4409BE607879}" destId="{66D3A9BA-E8B9-4EC3-A287-FC54338A0E81}" srcOrd="0" destOrd="0" parTransId="{EE559A54-F71D-4073-90A8-B3E1CA5A05F0}" sibTransId="{06999F9D-CB7D-4957-A886-EC3F545CEE9D}"/>
    <dgm:cxn modelId="{86D3568A-624D-44D7-A32F-B9595CEB94DD}" srcId="{8AE4196B-7B94-4053-989B-C0A08D4CB532}" destId="{5E3C24A7-8552-4D23-B17A-4409BE607879}" srcOrd="1" destOrd="0" parTransId="{AA5578DC-0EE8-430F-BC44-CD27451CCB00}" sibTransId="{D250835F-A3FF-49A1-B742-E18A72381590}"/>
    <dgm:cxn modelId="{F22FBE55-2D5B-4314-8A43-2E37805100B4}" type="presOf" srcId="{8AE4196B-7B94-4053-989B-C0A08D4CB532}" destId="{1E0EB27A-916C-4796-B818-1320B801B318}" srcOrd="0" destOrd="0" presId="urn:microsoft.com/office/officeart/2005/8/layout/lProcess1"/>
    <dgm:cxn modelId="{98125CD0-6928-4FA6-9C23-A4F6887EDE46}" srcId="{0FDF58B1-B1BE-4CED-874C-3894DDE1F866}" destId="{B18F2F20-706B-405C-9CE0-BA6A1C0E811E}" srcOrd="0" destOrd="0" parTransId="{8045B8F3-ED3A-43AE-8659-CD5B35E7EF7D}" sibTransId="{61EE1C07-A873-49C4-9B73-DB13A10D1EDA}"/>
    <dgm:cxn modelId="{7A36E200-14E5-40B2-9A35-909A98F6DDB2}" type="presOf" srcId="{66D3A9BA-E8B9-4EC3-A287-FC54338A0E81}" destId="{EA8A739E-1859-4EB4-9A17-9A08A572A819}" srcOrd="0" destOrd="0" presId="urn:microsoft.com/office/officeart/2005/8/layout/lProcess1"/>
    <dgm:cxn modelId="{E697B9E4-5D9B-4FFC-819F-25CDDA7C68C1}" srcId="{8AE4196B-7B94-4053-989B-C0A08D4CB532}" destId="{0FDF58B1-B1BE-4CED-874C-3894DDE1F866}" srcOrd="0" destOrd="0" parTransId="{76E275C5-3FEC-40E3-9935-73CF82E2133E}" sibTransId="{C4311E42-4356-4D4C-93AD-244730CB2C89}"/>
    <dgm:cxn modelId="{1CE934A3-B7F0-46E8-94FD-9DC7C926D653}" type="presOf" srcId="{8045B8F3-ED3A-43AE-8659-CD5B35E7EF7D}" destId="{1F01863E-78D7-4081-83DD-1C7ECD611EA9}" srcOrd="0" destOrd="0" presId="urn:microsoft.com/office/officeart/2005/8/layout/lProcess1"/>
    <dgm:cxn modelId="{BA082607-455D-46E1-9DE3-058EF5AE4B80}" type="presOf" srcId="{B18F2F20-706B-405C-9CE0-BA6A1C0E811E}" destId="{2B88970D-D92F-4B89-A07D-C65699D105DD}" srcOrd="0" destOrd="0" presId="urn:microsoft.com/office/officeart/2005/8/layout/lProcess1"/>
    <dgm:cxn modelId="{31E0899D-A6DD-462B-9CD4-A51C5F7DC236}" type="presParOf" srcId="{1E0EB27A-916C-4796-B818-1320B801B318}" destId="{2678CA5D-A0A2-40C7-8ED7-73558D9B021D}" srcOrd="0" destOrd="0" presId="urn:microsoft.com/office/officeart/2005/8/layout/lProcess1"/>
    <dgm:cxn modelId="{4CBC8F9F-AB5B-4AAE-B7A6-8741EAF89EB0}" type="presParOf" srcId="{2678CA5D-A0A2-40C7-8ED7-73558D9B021D}" destId="{7BF481BB-9848-4CF8-8820-1DBBC02C06AA}" srcOrd="0" destOrd="0" presId="urn:microsoft.com/office/officeart/2005/8/layout/lProcess1"/>
    <dgm:cxn modelId="{692940E1-71DB-4C09-8F55-291915D1E048}" type="presParOf" srcId="{2678CA5D-A0A2-40C7-8ED7-73558D9B021D}" destId="{1F01863E-78D7-4081-83DD-1C7ECD611EA9}" srcOrd="1" destOrd="0" presId="urn:microsoft.com/office/officeart/2005/8/layout/lProcess1"/>
    <dgm:cxn modelId="{13E798B2-1D5B-403F-A40D-4D539A0D3BF0}" type="presParOf" srcId="{2678CA5D-A0A2-40C7-8ED7-73558D9B021D}" destId="{2B88970D-D92F-4B89-A07D-C65699D105DD}" srcOrd="2" destOrd="0" presId="urn:microsoft.com/office/officeart/2005/8/layout/lProcess1"/>
    <dgm:cxn modelId="{CA8F6686-26D8-4248-B96B-BC5BF392F6FE}" type="presParOf" srcId="{1E0EB27A-916C-4796-B818-1320B801B318}" destId="{044A5F50-6263-4ADE-960A-1808ED84EFD1}" srcOrd="1" destOrd="0" presId="urn:microsoft.com/office/officeart/2005/8/layout/lProcess1"/>
    <dgm:cxn modelId="{0ED717A1-5BC7-4B2E-B2E5-BD9F50A931FD}" type="presParOf" srcId="{1E0EB27A-916C-4796-B818-1320B801B318}" destId="{2FC474F2-A447-4514-9DF4-5E46F851DC05}" srcOrd="2" destOrd="0" presId="urn:microsoft.com/office/officeart/2005/8/layout/lProcess1"/>
    <dgm:cxn modelId="{929EE286-9AD1-451D-B3A4-924CCDA39C7A}" type="presParOf" srcId="{2FC474F2-A447-4514-9DF4-5E46F851DC05}" destId="{91B51D6F-7723-474D-BA81-D4AE401CE7D3}" srcOrd="0" destOrd="0" presId="urn:microsoft.com/office/officeart/2005/8/layout/lProcess1"/>
    <dgm:cxn modelId="{730E5C4A-6FEE-4770-9CF3-38BD6EC247C5}" type="presParOf" srcId="{2FC474F2-A447-4514-9DF4-5E46F851DC05}" destId="{BE1DD296-371A-4766-B287-C6EC9E0152B8}" srcOrd="1" destOrd="0" presId="urn:microsoft.com/office/officeart/2005/8/layout/lProcess1"/>
    <dgm:cxn modelId="{D1F30288-45F2-4F74-B76E-4532F38D1E5B}" type="presParOf" srcId="{2FC474F2-A447-4514-9DF4-5E46F851DC05}" destId="{EA8A739E-1859-4EB4-9A17-9A08A572A819}" srcOrd="2" destOrd="0" presId="urn:microsoft.com/office/officeart/2005/8/layout/l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9222B63-901A-4EEB-8F75-79E2EDBA4FAC}" type="doc">
      <dgm:prSet loTypeId="urn:microsoft.com/office/officeart/2005/8/layout/hList1" loCatId="list" qsTypeId="urn:microsoft.com/office/officeart/2005/8/quickstyle/3d6" qsCatId="3D" csTypeId="urn:microsoft.com/office/officeart/2005/8/colors/colorful1#3" csCatId="colorful" phldr="1"/>
      <dgm:spPr/>
      <dgm:t>
        <a:bodyPr/>
        <a:lstStyle/>
        <a:p>
          <a:endParaRPr lang="en-US"/>
        </a:p>
      </dgm:t>
    </dgm:pt>
    <dgm:pt modelId="{543C708C-339A-484B-8F22-779CD73105D6}">
      <dgm:prSet/>
      <dgm:spPr/>
      <dgm:t>
        <a:bodyPr/>
        <a:lstStyle/>
        <a:p>
          <a:pPr rtl="1"/>
          <a:r>
            <a:rPr lang="fa-IR" dirty="0" smtClean="0">
              <a:cs typeface="B Zar" pitchFamily="2" charset="-78"/>
            </a:rPr>
            <a:t>مسکن سرمایه‌گذاری عمده‌ای برای خانوارهاست</a:t>
          </a:r>
          <a:r>
            <a:rPr lang="en-US" dirty="0" smtClean="0">
              <a:cs typeface="B Zar" pitchFamily="2" charset="-78"/>
            </a:rPr>
            <a:t>.</a:t>
          </a:r>
          <a:r>
            <a:rPr lang="fa-IR" dirty="0" smtClean="0">
              <a:cs typeface="B Zar" pitchFamily="2" charset="-78"/>
            </a:rPr>
            <a:t> </a:t>
          </a:r>
          <a:endParaRPr lang="en-US" dirty="0">
            <a:cs typeface="B Zar" pitchFamily="2" charset="-78"/>
          </a:endParaRPr>
        </a:p>
      </dgm:t>
    </dgm:pt>
    <dgm:pt modelId="{30062355-F0A9-419B-B593-ACEE0FE2040C}" type="parTrans" cxnId="{2142792B-2BB8-4C29-BCBB-27FFA396661D}">
      <dgm:prSet/>
      <dgm:spPr/>
      <dgm:t>
        <a:bodyPr/>
        <a:lstStyle/>
        <a:p>
          <a:endParaRPr lang="en-US">
            <a:cs typeface="B Zar" pitchFamily="2" charset="-78"/>
          </a:endParaRPr>
        </a:p>
      </dgm:t>
    </dgm:pt>
    <dgm:pt modelId="{D94917EF-28ED-4547-80D1-C6AD00B6D589}" type="sibTrans" cxnId="{2142792B-2BB8-4C29-BCBB-27FFA396661D}">
      <dgm:prSet/>
      <dgm:spPr/>
      <dgm:t>
        <a:bodyPr/>
        <a:lstStyle/>
        <a:p>
          <a:endParaRPr lang="en-US">
            <a:cs typeface="B Zar" pitchFamily="2" charset="-78"/>
          </a:endParaRPr>
        </a:p>
      </dgm:t>
    </dgm:pt>
    <dgm:pt modelId="{45A0CC48-9227-44C3-8A84-06519018CA7E}">
      <dgm:prSet/>
      <dgm:spPr/>
      <dgm:t>
        <a:bodyPr/>
        <a:lstStyle/>
        <a:p>
          <a:pPr algn="justLow" rtl="1"/>
          <a:r>
            <a:rPr lang="fa-IR" dirty="0" smtClean="0">
              <a:cs typeface="B Zar" pitchFamily="2" charset="-78"/>
            </a:rPr>
            <a:t>مسکن از پس‌اندازهای حال، گذشته و آیندۀ خانوارها تأمین مالی می‌شود.</a:t>
          </a:r>
          <a:endParaRPr lang="en-US" dirty="0">
            <a:cs typeface="B Zar" pitchFamily="2" charset="-78"/>
          </a:endParaRPr>
        </a:p>
      </dgm:t>
    </dgm:pt>
    <dgm:pt modelId="{7C9969CB-BCA6-4CBF-90D6-D3B234A9EC80}" type="parTrans" cxnId="{B7323535-FB37-4604-B748-8C8A56413D2C}">
      <dgm:prSet/>
      <dgm:spPr/>
      <dgm:t>
        <a:bodyPr/>
        <a:lstStyle/>
        <a:p>
          <a:endParaRPr lang="en-US">
            <a:cs typeface="B Zar" pitchFamily="2" charset="-78"/>
          </a:endParaRPr>
        </a:p>
      </dgm:t>
    </dgm:pt>
    <dgm:pt modelId="{0C5AC7CB-059E-4864-A0C6-7EF2270B1BD6}" type="sibTrans" cxnId="{B7323535-FB37-4604-B748-8C8A56413D2C}">
      <dgm:prSet/>
      <dgm:spPr/>
      <dgm:t>
        <a:bodyPr/>
        <a:lstStyle/>
        <a:p>
          <a:endParaRPr lang="en-US">
            <a:cs typeface="B Zar" pitchFamily="2" charset="-78"/>
          </a:endParaRPr>
        </a:p>
      </dgm:t>
    </dgm:pt>
    <dgm:pt modelId="{87A044CD-4480-4C2A-9DDC-43702A9200C0}">
      <dgm:prSet/>
      <dgm:spPr/>
      <dgm:t>
        <a:bodyPr/>
        <a:lstStyle/>
        <a:p>
          <a:pPr algn="justLow" rtl="1"/>
          <a:r>
            <a:rPr lang="fa-IR" dirty="0" smtClean="0">
              <a:cs typeface="B Zar" pitchFamily="2" charset="-78"/>
            </a:rPr>
            <a:t>مسکن با اقساط بلندمدت قابل‌خریداری است.</a:t>
          </a:r>
          <a:endParaRPr lang="en-US" dirty="0">
            <a:cs typeface="B Zar" pitchFamily="2" charset="-78"/>
          </a:endParaRPr>
        </a:p>
      </dgm:t>
    </dgm:pt>
    <dgm:pt modelId="{B1FD6522-CF0E-46F9-A338-A022F089AB30}" type="parTrans" cxnId="{2613EFB7-FDEF-4BBC-B0C4-7D882C702C35}">
      <dgm:prSet/>
      <dgm:spPr/>
      <dgm:t>
        <a:bodyPr/>
        <a:lstStyle/>
        <a:p>
          <a:endParaRPr lang="en-US">
            <a:cs typeface="B Zar" pitchFamily="2" charset="-78"/>
          </a:endParaRPr>
        </a:p>
      </dgm:t>
    </dgm:pt>
    <dgm:pt modelId="{0BE7BDEC-E014-4035-BF07-BABB9399161F}" type="sibTrans" cxnId="{2613EFB7-FDEF-4BBC-B0C4-7D882C702C35}">
      <dgm:prSet/>
      <dgm:spPr/>
      <dgm:t>
        <a:bodyPr/>
        <a:lstStyle/>
        <a:p>
          <a:endParaRPr lang="en-US">
            <a:cs typeface="B Zar" pitchFamily="2" charset="-78"/>
          </a:endParaRPr>
        </a:p>
      </dgm:t>
    </dgm:pt>
    <dgm:pt modelId="{1775A754-C386-4965-B1DC-B5F245A0F7B6}" type="pres">
      <dgm:prSet presAssocID="{49222B63-901A-4EEB-8F75-79E2EDBA4FAC}" presName="Name0" presStyleCnt="0">
        <dgm:presLayoutVars>
          <dgm:dir/>
          <dgm:animLvl val="lvl"/>
          <dgm:resizeHandles val="exact"/>
        </dgm:presLayoutVars>
      </dgm:prSet>
      <dgm:spPr/>
      <dgm:t>
        <a:bodyPr/>
        <a:lstStyle/>
        <a:p>
          <a:endParaRPr lang="en-US"/>
        </a:p>
      </dgm:t>
    </dgm:pt>
    <dgm:pt modelId="{AA76B10D-7817-4C5B-B2BD-15D16E545C53}" type="pres">
      <dgm:prSet presAssocID="{543C708C-339A-484B-8F22-779CD73105D6}" presName="composite" presStyleCnt="0"/>
      <dgm:spPr/>
    </dgm:pt>
    <dgm:pt modelId="{60B5BA0D-6C51-46E5-88F0-03BDC83AC022}" type="pres">
      <dgm:prSet presAssocID="{543C708C-339A-484B-8F22-779CD73105D6}" presName="parTx" presStyleLbl="alignNode1" presStyleIdx="0" presStyleCnt="1">
        <dgm:presLayoutVars>
          <dgm:chMax val="0"/>
          <dgm:chPref val="0"/>
          <dgm:bulletEnabled val="1"/>
        </dgm:presLayoutVars>
      </dgm:prSet>
      <dgm:spPr/>
      <dgm:t>
        <a:bodyPr/>
        <a:lstStyle/>
        <a:p>
          <a:endParaRPr lang="en-US"/>
        </a:p>
      </dgm:t>
    </dgm:pt>
    <dgm:pt modelId="{91B11AE8-8A94-4259-BF9E-9F3C0CD8895B}" type="pres">
      <dgm:prSet presAssocID="{543C708C-339A-484B-8F22-779CD73105D6}" presName="desTx" presStyleLbl="alignAccFollowNode1" presStyleIdx="0" presStyleCnt="1">
        <dgm:presLayoutVars>
          <dgm:bulletEnabled val="1"/>
        </dgm:presLayoutVars>
      </dgm:prSet>
      <dgm:spPr/>
      <dgm:t>
        <a:bodyPr/>
        <a:lstStyle/>
        <a:p>
          <a:endParaRPr lang="en-US"/>
        </a:p>
      </dgm:t>
    </dgm:pt>
  </dgm:ptLst>
  <dgm:cxnLst>
    <dgm:cxn modelId="{FC984D05-321B-42B0-B3E2-C2245950F6D3}" type="presOf" srcId="{543C708C-339A-484B-8F22-779CD73105D6}" destId="{60B5BA0D-6C51-46E5-88F0-03BDC83AC022}" srcOrd="0" destOrd="0" presId="urn:microsoft.com/office/officeart/2005/8/layout/hList1"/>
    <dgm:cxn modelId="{F5C84909-9E2F-4B23-A5E3-AA7DD29EA853}" type="presOf" srcId="{87A044CD-4480-4C2A-9DDC-43702A9200C0}" destId="{91B11AE8-8A94-4259-BF9E-9F3C0CD8895B}" srcOrd="0" destOrd="1" presId="urn:microsoft.com/office/officeart/2005/8/layout/hList1"/>
    <dgm:cxn modelId="{A4C3F2C9-5D8B-4709-AB78-898C1E1E0028}" type="presOf" srcId="{45A0CC48-9227-44C3-8A84-06519018CA7E}" destId="{91B11AE8-8A94-4259-BF9E-9F3C0CD8895B}" srcOrd="0" destOrd="0" presId="urn:microsoft.com/office/officeart/2005/8/layout/hList1"/>
    <dgm:cxn modelId="{B7323535-FB37-4604-B748-8C8A56413D2C}" srcId="{543C708C-339A-484B-8F22-779CD73105D6}" destId="{45A0CC48-9227-44C3-8A84-06519018CA7E}" srcOrd="0" destOrd="0" parTransId="{7C9969CB-BCA6-4CBF-90D6-D3B234A9EC80}" sibTransId="{0C5AC7CB-059E-4864-A0C6-7EF2270B1BD6}"/>
    <dgm:cxn modelId="{45DDD3CA-8881-4AC9-9697-7EECEE291CFF}" type="presOf" srcId="{49222B63-901A-4EEB-8F75-79E2EDBA4FAC}" destId="{1775A754-C386-4965-B1DC-B5F245A0F7B6}" srcOrd="0" destOrd="0" presId="urn:microsoft.com/office/officeart/2005/8/layout/hList1"/>
    <dgm:cxn modelId="{2613EFB7-FDEF-4BBC-B0C4-7D882C702C35}" srcId="{543C708C-339A-484B-8F22-779CD73105D6}" destId="{87A044CD-4480-4C2A-9DDC-43702A9200C0}" srcOrd="1" destOrd="0" parTransId="{B1FD6522-CF0E-46F9-A338-A022F089AB30}" sibTransId="{0BE7BDEC-E014-4035-BF07-BABB9399161F}"/>
    <dgm:cxn modelId="{2142792B-2BB8-4C29-BCBB-27FFA396661D}" srcId="{49222B63-901A-4EEB-8F75-79E2EDBA4FAC}" destId="{543C708C-339A-484B-8F22-779CD73105D6}" srcOrd="0" destOrd="0" parTransId="{30062355-F0A9-419B-B593-ACEE0FE2040C}" sibTransId="{D94917EF-28ED-4547-80D1-C6AD00B6D589}"/>
    <dgm:cxn modelId="{5B59FEE3-0587-4355-AB8D-F983201DE46F}" type="presParOf" srcId="{1775A754-C386-4965-B1DC-B5F245A0F7B6}" destId="{AA76B10D-7817-4C5B-B2BD-15D16E545C53}" srcOrd="0" destOrd="0" presId="urn:microsoft.com/office/officeart/2005/8/layout/hList1"/>
    <dgm:cxn modelId="{AB3FA21F-CA9B-492C-87FC-21F8EDED14AA}" type="presParOf" srcId="{AA76B10D-7817-4C5B-B2BD-15D16E545C53}" destId="{60B5BA0D-6C51-46E5-88F0-03BDC83AC022}" srcOrd="0" destOrd="0" presId="urn:microsoft.com/office/officeart/2005/8/layout/hList1"/>
    <dgm:cxn modelId="{FD62EC36-C71A-48A1-A3BE-66DC492E9946}" type="presParOf" srcId="{AA76B10D-7817-4C5B-B2BD-15D16E545C53}" destId="{91B11AE8-8A94-4259-BF9E-9F3C0CD8895B}"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D04A69E-D420-4816-8822-DD5FE2966501}" type="doc">
      <dgm:prSet loTypeId="urn:microsoft.com/office/officeart/2005/8/layout/list1" loCatId="list" qsTypeId="urn:microsoft.com/office/officeart/2005/8/quickstyle/simple5" qsCatId="simple" csTypeId="urn:microsoft.com/office/officeart/2005/8/colors/accent1_1" csCatId="accent1" phldr="1"/>
      <dgm:spPr/>
      <dgm:t>
        <a:bodyPr/>
        <a:lstStyle/>
        <a:p>
          <a:endParaRPr lang="en-US"/>
        </a:p>
      </dgm:t>
    </dgm:pt>
    <dgm:pt modelId="{CDD596A2-54DD-440B-92CF-2DBB7C2E4588}">
      <dgm:prSet/>
      <dgm:spPr/>
      <dgm:t>
        <a:bodyPr/>
        <a:lstStyle/>
        <a:p>
          <a:pPr algn="ctr" rtl="1"/>
          <a:r>
            <a:rPr lang="fa-IR" dirty="0" smtClean="0">
              <a:cs typeface="B Titr" pitchFamily="2" charset="-78"/>
            </a:rPr>
            <a:t>بازار اولیۀ رهن</a:t>
          </a:r>
          <a:endParaRPr lang="en-US" dirty="0">
            <a:cs typeface="B Titr" pitchFamily="2" charset="-78"/>
          </a:endParaRPr>
        </a:p>
      </dgm:t>
    </dgm:pt>
    <dgm:pt modelId="{BFE9A4A4-0ABE-41B5-A462-60213D902B00}" type="parTrans" cxnId="{DF044C2E-19EB-4E41-950B-EDAFBE9081B0}">
      <dgm:prSet/>
      <dgm:spPr/>
      <dgm:t>
        <a:bodyPr/>
        <a:lstStyle/>
        <a:p>
          <a:endParaRPr lang="en-US"/>
        </a:p>
      </dgm:t>
    </dgm:pt>
    <dgm:pt modelId="{0A5CAA04-E4C2-4466-97AD-A0076ADDBC37}" type="sibTrans" cxnId="{DF044C2E-19EB-4E41-950B-EDAFBE9081B0}">
      <dgm:prSet/>
      <dgm:spPr/>
      <dgm:t>
        <a:bodyPr/>
        <a:lstStyle/>
        <a:p>
          <a:endParaRPr lang="en-US"/>
        </a:p>
      </dgm:t>
    </dgm:pt>
    <dgm:pt modelId="{DA8253C5-8501-4D17-B3AC-A396259AC2ED}">
      <dgm:prSet/>
      <dgm:spPr/>
      <dgm:t>
        <a:bodyPr/>
        <a:lstStyle/>
        <a:p>
          <a:pPr algn="ctr" rtl="1"/>
          <a:r>
            <a:rPr lang="fa-IR" dirty="0" smtClean="0">
              <a:cs typeface="B Titr" pitchFamily="2" charset="-78"/>
            </a:rPr>
            <a:t>بازار ثانویۀ رهن</a:t>
          </a:r>
          <a:endParaRPr lang="en-US" dirty="0">
            <a:cs typeface="B Titr" pitchFamily="2" charset="-78"/>
          </a:endParaRPr>
        </a:p>
      </dgm:t>
    </dgm:pt>
    <dgm:pt modelId="{161C24EC-7497-4A29-BA5F-6F2FCA0636E6}" type="parTrans" cxnId="{CF98BBEA-2CDC-4DA1-9A18-D288BFF9479D}">
      <dgm:prSet/>
      <dgm:spPr/>
      <dgm:t>
        <a:bodyPr/>
        <a:lstStyle/>
        <a:p>
          <a:endParaRPr lang="en-US"/>
        </a:p>
      </dgm:t>
    </dgm:pt>
    <dgm:pt modelId="{9C698EB8-16A5-4BA6-AB66-5497F7FC2740}" type="sibTrans" cxnId="{CF98BBEA-2CDC-4DA1-9A18-D288BFF9479D}">
      <dgm:prSet/>
      <dgm:spPr/>
      <dgm:t>
        <a:bodyPr/>
        <a:lstStyle/>
        <a:p>
          <a:endParaRPr lang="en-US"/>
        </a:p>
      </dgm:t>
    </dgm:pt>
    <dgm:pt modelId="{5C1DC04B-64BA-41C7-A30A-39B42E4421C0}">
      <dgm:prSet/>
      <dgm:spPr>
        <a:solidFill>
          <a:srgbClr val="0070C0">
            <a:alpha val="90000"/>
          </a:srgbClr>
        </a:solidFill>
      </dgm:spPr>
      <dgm:t>
        <a:bodyPr/>
        <a:lstStyle/>
        <a:p>
          <a:pPr rtl="1"/>
          <a:r>
            <a:rPr lang="fa-IR" b="1" dirty="0" smtClean="0">
              <a:solidFill>
                <a:schemeClr val="bg1"/>
              </a:solidFill>
              <a:cs typeface="B Nazanin" pitchFamily="2" charset="-78"/>
            </a:rPr>
            <a:t>اوراق بهادار با پشتوانۀ رهن</a:t>
          </a:r>
          <a:endParaRPr lang="en-US" b="1" dirty="0">
            <a:solidFill>
              <a:schemeClr val="bg1"/>
            </a:solidFill>
            <a:cs typeface="B Nazanin" pitchFamily="2" charset="-78"/>
          </a:endParaRPr>
        </a:p>
      </dgm:t>
    </dgm:pt>
    <dgm:pt modelId="{25707DD2-8B34-4082-B142-E3389D753994}" type="parTrans" cxnId="{406E12D0-D8B6-4DE6-9F23-441AD54FCEB8}">
      <dgm:prSet/>
      <dgm:spPr/>
      <dgm:t>
        <a:bodyPr/>
        <a:lstStyle/>
        <a:p>
          <a:endParaRPr lang="en-US"/>
        </a:p>
      </dgm:t>
    </dgm:pt>
    <dgm:pt modelId="{BCD072DE-899C-4946-B386-5B6158AAF2E2}" type="sibTrans" cxnId="{406E12D0-D8B6-4DE6-9F23-441AD54FCEB8}">
      <dgm:prSet/>
      <dgm:spPr/>
      <dgm:t>
        <a:bodyPr/>
        <a:lstStyle/>
        <a:p>
          <a:endParaRPr lang="en-US"/>
        </a:p>
      </dgm:t>
    </dgm:pt>
    <dgm:pt modelId="{00462F24-7A0E-4BBB-BA6A-C93B92398621}">
      <dgm:prSet/>
      <dgm:spPr>
        <a:solidFill>
          <a:srgbClr val="0070C0">
            <a:alpha val="90000"/>
          </a:srgbClr>
        </a:solidFill>
      </dgm:spPr>
      <dgm:t>
        <a:bodyPr/>
        <a:lstStyle/>
        <a:p>
          <a:pPr rtl="1"/>
          <a:r>
            <a:rPr lang="fa-IR" b="1" dirty="0" smtClean="0">
              <a:solidFill>
                <a:schemeClr val="bg1"/>
              </a:solidFill>
              <a:cs typeface="B Nazanin" pitchFamily="2" charset="-78"/>
            </a:rPr>
            <a:t>وام رهنی</a:t>
          </a:r>
          <a:endParaRPr lang="en-US" b="1" dirty="0">
            <a:solidFill>
              <a:schemeClr val="bg1"/>
            </a:solidFill>
            <a:cs typeface="B Nazanin" pitchFamily="2" charset="-78"/>
          </a:endParaRPr>
        </a:p>
      </dgm:t>
    </dgm:pt>
    <dgm:pt modelId="{A34C43F4-521E-43C2-9DB0-7A2341DABAE4}" type="sibTrans" cxnId="{561B85A2-E490-4EA6-A7DE-D63F658D781D}">
      <dgm:prSet/>
      <dgm:spPr/>
      <dgm:t>
        <a:bodyPr/>
        <a:lstStyle/>
        <a:p>
          <a:endParaRPr lang="en-US"/>
        </a:p>
      </dgm:t>
    </dgm:pt>
    <dgm:pt modelId="{0C43C459-D85D-461B-A169-39A2A941E187}" type="parTrans" cxnId="{561B85A2-E490-4EA6-A7DE-D63F658D781D}">
      <dgm:prSet/>
      <dgm:spPr/>
      <dgm:t>
        <a:bodyPr/>
        <a:lstStyle/>
        <a:p>
          <a:endParaRPr lang="en-US"/>
        </a:p>
      </dgm:t>
    </dgm:pt>
    <dgm:pt modelId="{3F8C8F5F-2417-4B7C-A829-95500BDA1A2A}" type="pres">
      <dgm:prSet presAssocID="{8D04A69E-D420-4816-8822-DD5FE2966501}" presName="linear" presStyleCnt="0">
        <dgm:presLayoutVars>
          <dgm:dir/>
          <dgm:animLvl val="lvl"/>
          <dgm:resizeHandles val="exact"/>
        </dgm:presLayoutVars>
      </dgm:prSet>
      <dgm:spPr/>
      <dgm:t>
        <a:bodyPr/>
        <a:lstStyle/>
        <a:p>
          <a:endParaRPr lang="en-US"/>
        </a:p>
      </dgm:t>
    </dgm:pt>
    <dgm:pt modelId="{9A264642-8120-4A1F-9BBF-C8E19D2B8A6A}" type="pres">
      <dgm:prSet presAssocID="{CDD596A2-54DD-440B-92CF-2DBB7C2E4588}" presName="parentLin" presStyleCnt="0"/>
      <dgm:spPr/>
    </dgm:pt>
    <dgm:pt modelId="{094E79B5-9050-40AD-ACDD-336BCED86407}" type="pres">
      <dgm:prSet presAssocID="{CDD596A2-54DD-440B-92CF-2DBB7C2E4588}" presName="parentLeftMargin" presStyleLbl="node1" presStyleIdx="0" presStyleCnt="2"/>
      <dgm:spPr/>
      <dgm:t>
        <a:bodyPr/>
        <a:lstStyle/>
        <a:p>
          <a:endParaRPr lang="en-US"/>
        </a:p>
      </dgm:t>
    </dgm:pt>
    <dgm:pt modelId="{8676897C-273C-4F98-9845-8987A83DDB63}" type="pres">
      <dgm:prSet presAssocID="{CDD596A2-54DD-440B-92CF-2DBB7C2E4588}" presName="parentText" presStyleLbl="node1" presStyleIdx="0" presStyleCnt="2">
        <dgm:presLayoutVars>
          <dgm:chMax val="0"/>
          <dgm:bulletEnabled val="1"/>
        </dgm:presLayoutVars>
      </dgm:prSet>
      <dgm:spPr/>
      <dgm:t>
        <a:bodyPr/>
        <a:lstStyle/>
        <a:p>
          <a:endParaRPr lang="en-US"/>
        </a:p>
      </dgm:t>
    </dgm:pt>
    <dgm:pt modelId="{F28EFC95-4688-4D1B-8EFF-625FF10729AB}" type="pres">
      <dgm:prSet presAssocID="{CDD596A2-54DD-440B-92CF-2DBB7C2E4588}" presName="negativeSpace" presStyleCnt="0"/>
      <dgm:spPr/>
    </dgm:pt>
    <dgm:pt modelId="{6389031A-4880-43D0-BF71-DB48AB27F87E}" type="pres">
      <dgm:prSet presAssocID="{CDD596A2-54DD-440B-92CF-2DBB7C2E4588}" presName="childText" presStyleLbl="conFgAcc1" presStyleIdx="0" presStyleCnt="2">
        <dgm:presLayoutVars>
          <dgm:bulletEnabled val="1"/>
        </dgm:presLayoutVars>
      </dgm:prSet>
      <dgm:spPr>
        <a:prstGeom prst="doubleWave">
          <a:avLst/>
        </a:prstGeom>
      </dgm:spPr>
      <dgm:t>
        <a:bodyPr/>
        <a:lstStyle/>
        <a:p>
          <a:endParaRPr lang="en-US"/>
        </a:p>
      </dgm:t>
    </dgm:pt>
    <dgm:pt modelId="{556D25D4-B15F-41E2-8B03-A11F42AA8191}" type="pres">
      <dgm:prSet presAssocID="{0A5CAA04-E4C2-4466-97AD-A0076ADDBC37}" presName="spaceBetweenRectangles" presStyleCnt="0"/>
      <dgm:spPr/>
    </dgm:pt>
    <dgm:pt modelId="{CCCE5F58-9BB1-4227-A17C-D14179E030C0}" type="pres">
      <dgm:prSet presAssocID="{DA8253C5-8501-4D17-B3AC-A396259AC2ED}" presName="parentLin" presStyleCnt="0"/>
      <dgm:spPr/>
    </dgm:pt>
    <dgm:pt modelId="{53FE5954-C555-4956-8B26-EADFB4373DC8}" type="pres">
      <dgm:prSet presAssocID="{DA8253C5-8501-4D17-B3AC-A396259AC2ED}" presName="parentLeftMargin" presStyleLbl="node1" presStyleIdx="0" presStyleCnt="2"/>
      <dgm:spPr/>
      <dgm:t>
        <a:bodyPr/>
        <a:lstStyle/>
        <a:p>
          <a:endParaRPr lang="en-US"/>
        </a:p>
      </dgm:t>
    </dgm:pt>
    <dgm:pt modelId="{2B22F8FC-3FDD-4C03-A9CF-F26740C6558C}" type="pres">
      <dgm:prSet presAssocID="{DA8253C5-8501-4D17-B3AC-A396259AC2ED}" presName="parentText" presStyleLbl="node1" presStyleIdx="1" presStyleCnt="2">
        <dgm:presLayoutVars>
          <dgm:chMax val="0"/>
          <dgm:bulletEnabled val="1"/>
        </dgm:presLayoutVars>
      </dgm:prSet>
      <dgm:spPr/>
      <dgm:t>
        <a:bodyPr/>
        <a:lstStyle/>
        <a:p>
          <a:endParaRPr lang="en-US"/>
        </a:p>
      </dgm:t>
    </dgm:pt>
    <dgm:pt modelId="{449948AC-2061-49CF-AE24-8BFE3D86600F}" type="pres">
      <dgm:prSet presAssocID="{DA8253C5-8501-4D17-B3AC-A396259AC2ED}" presName="negativeSpace" presStyleCnt="0"/>
      <dgm:spPr/>
    </dgm:pt>
    <dgm:pt modelId="{A640B782-A818-4466-A005-5EA73B50600B}" type="pres">
      <dgm:prSet presAssocID="{DA8253C5-8501-4D17-B3AC-A396259AC2ED}" presName="childText" presStyleLbl="conFgAcc1" presStyleIdx="1" presStyleCnt="2">
        <dgm:presLayoutVars>
          <dgm:bulletEnabled val="1"/>
        </dgm:presLayoutVars>
      </dgm:prSet>
      <dgm:spPr>
        <a:prstGeom prst="doubleWave">
          <a:avLst/>
        </a:prstGeom>
      </dgm:spPr>
      <dgm:t>
        <a:bodyPr/>
        <a:lstStyle/>
        <a:p>
          <a:endParaRPr lang="en-US"/>
        </a:p>
      </dgm:t>
    </dgm:pt>
  </dgm:ptLst>
  <dgm:cxnLst>
    <dgm:cxn modelId="{561B85A2-E490-4EA6-A7DE-D63F658D781D}" srcId="{CDD596A2-54DD-440B-92CF-2DBB7C2E4588}" destId="{00462F24-7A0E-4BBB-BA6A-C93B92398621}" srcOrd="0" destOrd="0" parTransId="{0C43C459-D85D-461B-A169-39A2A941E187}" sibTransId="{A34C43F4-521E-43C2-9DB0-7A2341DABAE4}"/>
    <dgm:cxn modelId="{2B03F60E-8CC0-4EE5-A206-F2FCA56C9205}" type="presOf" srcId="{DA8253C5-8501-4D17-B3AC-A396259AC2ED}" destId="{2B22F8FC-3FDD-4C03-A9CF-F26740C6558C}" srcOrd="1" destOrd="0" presId="urn:microsoft.com/office/officeart/2005/8/layout/list1"/>
    <dgm:cxn modelId="{877AA094-00CF-48EB-A358-55CB7C254ACE}" type="presOf" srcId="{DA8253C5-8501-4D17-B3AC-A396259AC2ED}" destId="{53FE5954-C555-4956-8B26-EADFB4373DC8}" srcOrd="0" destOrd="0" presId="urn:microsoft.com/office/officeart/2005/8/layout/list1"/>
    <dgm:cxn modelId="{8670BFCA-4EF4-4201-8D3A-97AB26CFD124}" type="presOf" srcId="{CDD596A2-54DD-440B-92CF-2DBB7C2E4588}" destId="{8676897C-273C-4F98-9845-8987A83DDB63}" srcOrd="1" destOrd="0" presId="urn:microsoft.com/office/officeart/2005/8/layout/list1"/>
    <dgm:cxn modelId="{406E12D0-D8B6-4DE6-9F23-441AD54FCEB8}" srcId="{DA8253C5-8501-4D17-B3AC-A396259AC2ED}" destId="{5C1DC04B-64BA-41C7-A30A-39B42E4421C0}" srcOrd="0" destOrd="0" parTransId="{25707DD2-8B34-4082-B142-E3389D753994}" sibTransId="{BCD072DE-899C-4946-B386-5B6158AAF2E2}"/>
    <dgm:cxn modelId="{CF98BBEA-2CDC-4DA1-9A18-D288BFF9479D}" srcId="{8D04A69E-D420-4816-8822-DD5FE2966501}" destId="{DA8253C5-8501-4D17-B3AC-A396259AC2ED}" srcOrd="1" destOrd="0" parTransId="{161C24EC-7497-4A29-BA5F-6F2FCA0636E6}" sibTransId="{9C698EB8-16A5-4BA6-AB66-5497F7FC2740}"/>
    <dgm:cxn modelId="{506D3671-2083-4D5B-8A62-FA0FCE4A8151}" type="presOf" srcId="{5C1DC04B-64BA-41C7-A30A-39B42E4421C0}" destId="{A640B782-A818-4466-A005-5EA73B50600B}" srcOrd="0" destOrd="0" presId="urn:microsoft.com/office/officeart/2005/8/layout/list1"/>
    <dgm:cxn modelId="{DF044C2E-19EB-4E41-950B-EDAFBE9081B0}" srcId="{8D04A69E-D420-4816-8822-DD5FE2966501}" destId="{CDD596A2-54DD-440B-92CF-2DBB7C2E4588}" srcOrd="0" destOrd="0" parTransId="{BFE9A4A4-0ABE-41B5-A462-60213D902B00}" sibTransId="{0A5CAA04-E4C2-4466-97AD-A0076ADDBC37}"/>
    <dgm:cxn modelId="{070509A0-1879-462A-AEC2-1A012BC8D198}" type="presOf" srcId="{8D04A69E-D420-4816-8822-DD5FE2966501}" destId="{3F8C8F5F-2417-4B7C-A829-95500BDA1A2A}" srcOrd="0" destOrd="0" presId="urn:microsoft.com/office/officeart/2005/8/layout/list1"/>
    <dgm:cxn modelId="{6CD2F23C-A494-4E71-9423-220187CF10FD}" type="presOf" srcId="{CDD596A2-54DD-440B-92CF-2DBB7C2E4588}" destId="{094E79B5-9050-40AD-ACDD-336BCED86407}" srcOrd="0" destOrd="0" presId="urn:microsoft.com/office/officeart/2005/8/layout/list1"/>
    <dgm:cxn modelId="{65D6C909-1EBF-43F2-825D-8BD35079B925}" type="presOf" srcId="{00462F24-7A0E-4BBB-BA6A-C93B92398621}" destId="{6389031A-4880-43D0-BF71-DB48AB27F87E}" srcOrd="0" destOrd="0" presId="urn:microsoft.com/office/officeart/2005/8/layout/list1"/>
    <dgm:cxn modelId="{90A4433B-1D53-40FE-803F-3E310E905614}" type="presParOf" srcId="{3F8C8F5F-2417-4B7C-A829-95500BDA1A2A}" destId="{9A264642-8120-4A1F-9BBF-C8E19D2B8A6A}" srcOrd="0" destOrd="0" presId="urn:microsoft.com/office/officeart/2005/8/layout/list1"/>
    <dgm:cxn modelId="{77D19CFE-916F-44D3-AD2F-D7A679E88204}" type="presParOf" srcId="{9A264642-8120-4A1F-9BBF-C8E19D2B8A6A}" destId="{094E79B5-9050-40AD-ACDD-336BCED86407}" srcOrd="0" destOrd="0" presId="urn:microsoft.com/office/officeart/2005/8/layout/list1"/>
    <dgm:cxn modelId="{ACB9EC6A-7EAF-40B5-B897-6E279B4EB513}" type="presParOf" srcId="{9A264642-8120-4A1F-9BBF-C8E19D2B8A6A}" destId="{8676897C-273C-4F98-9845-8987A83DDB63}" srcOrd="1" destOrd="0" presId="urn:microsoft.com/office/officeart/2005/8/layout/list1"/>
    <dgm:cxn modelId="{A6E388C8-D423-4C45-A323-1886BBDC2C76}" type="presParOf" srcId="{3F8C8F5F-2417-4B7C-A829-95500BDA1A2A}" destId="{F28EFC95-4688-4D1B-8EFF-625FF10729AB}" srcOrd="1" destOrd="0" presId="urn:microsoft.com/office/officeart/2005/8/layout/list1"/>
    <dgm:cxn modelId="{1D03CE73-F0B6-4E2A-8C3E-57E7D90F15A9}" type="presParOf" srcId="{3F8C8F5F-2417-4B7C-A829-95500BDA1A2A}" destId="{6389031A-4880-43D0-BF71-DB48AB27F87E}" srcOrd="2" destOrd="0" presId="urn:microsoft.com/office/officeart/2005/8/layout/list1"/>
    <dgm:cxn modelId="{6E2DEE6B-BCD0-4739-A1A3-9BE7ED1E89A7}" type="presParOf" srcId="{3F8C8F5F-2417-4B7C-A829-95500BDA1A2A}" destId="{556D25D4-B15F-41E2-8B03-A11F42AA8191}" srcOrd="3" destOrd="0" presId="urn:microsoft.com/office/officeart/2005/8/layout/list1"/>
    <dgm:cxn modelId="{D7D56A59-8253-424E-BDDF-A93571783055}" type="presParOf" srcId="{3F8C8F5F-2417-4B7C-A829-95500BDA1A2A}" destId="{CCCE5F58-9BB1-4227-A17C-D14179E030C0}" srcOrd="4" destOrd="0" presId="urn:microsoft.com/office/officeart/2005/8/layout/list1"/>
    <dgm:cxn modelId="{AF7805F0-3503-4F85-B076-FB586F92130C}" type="presParOf" srcId="{CCCE5F58-9BB1-4227-A17C-D14179E030C0}" destId="{53FE5954-C555-4956-8B26-EADFB4373DC8}" srcOrd="0" destOrd="0" presId="urn:microsoft.com/office/officeart/2005/8/layout/list1"/>
    <dgm:cxn modelId="{D10CDC42-66C8-4301-AA20-1E36AAD255C0}" type="presParOf" srcId="{CCCE5F58-9BB1-4227-A17C-D14179E030C0}" destId="{2B22F8FC-3FDD-4C03-A9CF-F26740C6558C}" srcOrd="1" destOrd="0" presId="urn:microsoft.com/office/officeart/2005/8/layout/list1"/>
    <dgm:cxn modelId="{282CC46B-04FD-4D63-8AA8-94D690437C9C}" type="presParOf" srcId="{3F8C8F5F-2417-4B7C-A829-95500BDA1A2A}" destId="{449948AC-2061-49CF-AE24-8BFE3D86600F}" srcOrd="5" destOrd="0" presId="urn:microsoft.com/office/officeart/2005/8/layout/list1"/>
    <dgm:cxn modelId="{BFA757CA-AADD-4721-ADF6-6C3BC58222E6}" type="presParOf" srcId="{3F8C8F5F-2417-4B7C-A829-95500BDA1A2A}" destId="{A640B782-A818-4466-A005-5EA73B50600B}" srcOrd="6"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36F6FF4-FBCD-4224-8641-554C35D2977B}" type="doc">
      <dgm:prSet loTypeId="urn:microsoft.com/office/officeart/2005/8/layout/hierarchy3" loCatId="list" qsTypeId="urn:microsoft.com/office/officeart/2005/8/quickstyle/3d1" qsCatId="3D" csTypeId="urn:microsoft.com/office/officeart/2005/8/colors/accent0_3" csCatId="mainScheme" phldr="1"/>
      <dgm:spPr/>
      <dgm:t>
        <a:bodyPr/>
        <a:lstStyle/>
        <a:p>
          <a:endParaRPr lang="en-US"/>
        </a:p>
      </dgm:t>
    </dgm:pt>
    <dgm:pt modelId="{EF509D24-3B3F-4A23-B107-ABF998ACF148}">
      <dgm:prSet/>
      <dgm:spPr>
        <a:solidFill>
          <a:srgbClr val="002060"/>
        </a:solidFill>
      </dgm:spPr>
      <dgm:t>
        <a:bodyPr/>
        <a:lstStyle/>
        <a:p>
          <a:pPr algn="ctr" rtl="1"/>
          <a:r>
            <a:rPr lang="fa-IR" dirty="0" smtClean="0">
              <a:cs typeface="B Zar" pitchFamily="2" charset="-78"/>
            </a:rPr>
            <a:t>وام رهنی بهره ثابت</a:t>
          </a:r>
          <a:endParaRPr lang="en-US" dirty="0">
            <a:cs typeface="B Zar" pitchFamily="2" charset="-78"/>
          </a:endParaRPr>
        </a:p>
      </dgm:t>
    </dgm:pt>
    <dgm:pt modelId="{AE05BFFE-B212-4613-9A4E-887E8DF9B6E5}" type="parTrans" cxnId="{C1112F34-B12A-46E4-A6B2-2593040D646D}">
      <dgm:prSet/>
      <dgm:spPr/>
      <dgm:t>
        <a:bodyPr/>
        <a:lstStyle/>
        <a:p>
          <a:endParaRPr lang="en-US">
            <a:cs typeface="B Zar" pitchFamily="2" charset="-78"/>
          </a:endParaRPr>
        </a:p>
      </dgm:t>
    </dgm:pt>
    <dgm:pt modelId="{078CA8D8-4C1C-45CA-A2D6-889F2D339150}" type="sibTrans" cxnId="{C1112F34-B12A-46E4-A6B2-2593040D646D}">
      <dgm:prSet/>
      <dgm:spPr/>
      <dgm:t>
        <a:bodyPr/>
        <a:lstStyle/>
        <a:p>
          <a:endParaRPr lang="en-US">
            <a:cs typeface="B Zar" pitchFamily="2" charset="-78"/>
          </a:endParaRPr>
        </a:p>
      </dgm:t>
    </dgm:pt>
    <dgm:pt modelId="{8147CFFB-1673-4A9F-87AF-F837DA67ACA0}">
      <dgm:prSet custT="1"/>
      <dgm:spPr>
        <a:solidFill>
          <a:schemeClr val="bg1">
            <a:lumMod val="65000"/>
            <a:alpha val="90000"/>
          </a:schemeClr>
        </a:solidFill>
      </dgm:spPr>
      <dgm:t>
        <a:bodyPr/>
        <a:lstStyle/>
        <a:p>
          <a:pPr rtl="0"/>
          <a:r>
            <a:rPr lang="en-US" sz="2800" dirty="0" smtClean="0">
              <a:latin typeface="Times New Roman" pitchFamily="18" charset="0"/>
              <a:cs typeface="Times New Roman" pitchFamily="18" charset="0"/>
            </a:rPr>
            <a:t>Fixed Rate Mortgage</a:t>
          </a:r>
          <a:endParaRPr lang="en-US" sz="2800" dirty="0">
            <a:latin typeface="Times New Roman" pitchFamily="18" charset="0"/>
            <a:cs typeface="Times New Roman" pitchFamily="18" charset="0"/>
          </a:endParaRPr>
        </a:p>
      </dgm:t>
    </dgm:pt>
    <dgm:pt modelId="{8E08331A-AA1D-4A0D-A2DF-D23691F38E38}" type="parTrans" cxnId="{FD68027D-5286-450B-A424-5E26D315A9F8}">
      <dgm:prSet/>
      <dgm:spPr/>
      <dgm:t>
        <a:bodyPr/>
        <a:lstStyle/>
        <a:p>
          <a:endParaRPr lang="en-US">
            <a:cs typeface="B Zar" pitchFamily="2" charset="-78"/>
          </a:endParaRPr>
        </a:p>
      </dgm:t>
    </dgm:pt>
    <dgm:pt modelId="{B26DFC36-43E0-4F31-B390-1852F367129D}" type="sibTrans" cxnId="{FD68027D-5286-450B-A424-5E26D315A9F8}">
      <dgm:prSet/>
      <dgm:spPr/>
      <dgm:t>
        <a:bodyPr/>
        <a:lstStyle/>
        <a:p>
          <a:endParaRPr lang="en-US">
            <a:cs typeface="B Zar" pitchFamily="2" charset="-78"/>
          </a:endParaRPr>
        </a:p>
      </dgm:t>
    </dgm:pt>
    <dgm:pt modelId="{25CD8D3A-434C-44A4-8129-C23FD5A8CFE6}">
      <dgm:prSet/>
      <dgm:spPr>
        <a:solidFill>
          <a:srgbClr val="002060"/>
        </a:solidFill>
      </dgm:spPr>
      <dgm:t>
        <a:bodyPr/>
        <a:lstStyle/>
        <a:p>
          <a:pPr algn="ctr" rtl="1"/>
          <a:r>
            <a:rPr lang="fa-IR" dirty="0" smtClean="0">
              <a:cs typeface="B Zar" pitchFamily="2" charset="-78"/>
            </a:rPr>
            <a:t>وام رهنی بهره متغیر</a:t>
          </a:r>
          <a:endParaRPr lang="en-US" dirty="0">
            <a:cs typeface="B Zar" pitchFamily="2" charset="-78"/>
          </a:endParaRPr>
        </a:p>
      </dgm:t>
    </dgm:pt>
    <dgm:pt modelId="{79BD7223-8077-4E1B-8A10-BB1FF16CB8D1}" type="parTrans" cxnId="{E97BABC3-29D8-4489-BA7B-995A1D8E2563}">
      <dgm:prSet/>
      <dgm:spPr/>
      <dgm:t>
        <a:bodyPr/>
        <a:lstStyle/>
        <a:p>
          <a:endParaRPr lang="en-US">
            <a:cs typeface="B Zar" pitchFamily="2" charset="-78"/>
          </a:endParaRPr>
        </a:p>
      </dgm:t>
    </dgm:pt>
    <dgm:pt modelId="{BE73B91C-169A-4074-B587-65BE301B0E2E}" type="sibTrans" cxnId="{E97BABC3-29D8-4489-BA7B-995A1D8E2563}">
      <dgm:prSet/>
      <dgm:spPr/>
      <dgm:t>
        <a:bodyPr/>
        <a:lstStyle/>
        <a:p>
          <a:endParaRPr lang="en-US">
            <a:cs typeface="B Zar" pitchFamily="2" charset="-78"/>
          </a:endParaRPr>
        </a:p>
      </dgm:t>
    </dgm:pt>
    <dgm:pt modelId="{96C05A14-70B7-4D28-ADF6-A4F53FED2DBE}">
      <dgm:prSet custT="1"/>
      <dgm:spPr>
        <a:solidFill>
          <a:schemeClr val="bg1">
            <a:lumMod val="65000"/>
            <a:alpha val="90000"/>
          </a:schemeClr>
        </a:solidFill>
      </dgm:spPr>
      <dgm:t>
        <a:bodyPr/>
        <a:lstStyle/>
        <a:p>
          <a:pPr rtl="0"/>
          <a:r>
            <a:rPr lang="en-US" sz="2800" dirty="0" smtClean="0">
              <a:latin typeface="Times New Roman" pitchFamily="18" charset="0"/>
              <a:cs typeface="Times New Roman" pitchFamily="18" charset="0"/>
            </a:rPr>
            <a:t>Adjustable Rate Mortgage</a:t>
          </a:r>
          <a:endParaRPr lang="fa-IR" sz="2800" dirty="0">
            <a:latin typeface="Times New Roman" pitchFamily="18" charset="0"/>
            <a:cs typeface="Times New Roman" pitchFamily="18" charset="0"/>
          </a:endParaRPr>
        </a:p>
      </dgm:t>
    </dgm:pt>
    <dgm:pt modelId="{14FB10A5-15F2-4D01-ADCF-AFBA15CF5EE2}" type="parTrans" cxnId="{EAE59D05-558D-4026-963A-251F257F3C4F}">
      <dgm:prSet/>
      <dgm:spPr/>
      <dgm:t>
        <a:bodyPr/>
        <a:lstStyle/>
        <a:p>
          <a:endParaRPr lang="en-US">
            <a:cs typeface="B Zar" pitchFamily="2" charset="-78"/>
          </a:endParaRPr>
        </a:p>
      </dgm:t>
    </dgm:pt>
    <dgm:pt modelId="{7383CF6D-E8B0-495E-BC63-A0A3B5D57573}" type="sibTrans" cxnId="{EAE59D05-558D-4026-963A-251F257F3C4F}">
      <dgm:prSet/>
      <dgm:spPr/>
      <dgm:t>
        <a:bodyPr/>
        <a:lstStyle/>
        <a:p>
          <a:endParaRPr lang="en-US">
            <a:cs typeface="B Zar" pitchFamily="2" charset="-78"/>
          </a:endParaRPr>
        </a:p>
      </dgm:t>
    </dgm:pt>
    <dgm:pt modelId="{B57120A6-1A83-4256-9855-4AA2E9D804D5}" type="pres">
      <dgm:prSet presAssocID="{436F6FF4-FBCD-4224-8641-554C35D2977B}" presName="diagram" presStyleCnt="0">
        <dgm:presLayoutVars>
          <dgm:chPref val="1"/>
          <dgm:dir/>
          <dgm:animOne val="branch"/>
          <dgm:animLvl val="lvl"/>
          <dgm:resizeHandles/>
        </dgm:presLayoutVars>
      </dgm:prSet>
      <dgm:spPr/>
      <dgm:t>
        <a:bodyPr/>
        <a:lstStyle/>
        <a:p>
          <a:endParaRPr lang="en-US"/>
        </a:p>
      </dgm:t>
    </dgm:pt>
    <dgm:pt modelId="{ED006F9E-A73D-4149-A6E1-67C1AA9E109A}" type="pres">
      <dgm:prSet presAssocID="{EF509D24-3B3F-4A23-B107-ABF998ACF148}" presName="root" presStyleCnt="0"/>
      <dgm:spPr/>
    </dgm:pt>
    <dgm:pt modelId="{67DBEF81-111C-4449-8249-951ABA2B7F50}" type="pres">
      <dgm:prSet presAssocID="{EF509D24-3B3F-4A23-B107-ABF998ACF148}" presName="rootComposite" presStyleCnt="0"/>
      <dgm:spPr/>
    </dgm:pt>
    <dgm:pt modelId="{22BB79FC-C83C-4DD4-946E-CD21FFFABFF6}" type="pres">
      <dgm:prSet presAssocID="{EF509D24-3B3F-4A23-B107-ABF998ACF148}" presName="rootText" presStyleLbl="node1" presStyleIdx="0" presStyleCnt="2"/>
      <dgm:spPr/>
      <dgm:t>
        <a:bodyPr/>
        <a:lstStyle/>
        <a:p>
          <a:endParaRPr lang="en-US"/>
        </a:p>
      </dgm:t>
    </dgm:pt>
    <dgm:pt modelId="{C0D5CB17-DB75-4ED6-A1C3-EC2237CBBD33}" type="pres">
      <dgm:prSet presAssocID="{EF509D24-3B3F-4A23-B107-ABF998ACF148}" presName="rootConnector" presStyleLbl="node1" presStyleIdx="0" presStyleCnt="2"/>
      <dgm:spPr/>
      <dgm:t>
        <a:bodyPr/>
        <a:lstStyle/>
        <a:p>
          <a:endParaRPr lang="en-US"/>
        </a:p>
      </dgm:t>
    </dgm:pt>
    <dgm:pt modelId="{9E9A45A2-1EA2-4AA7-9FBE-9725CDC3EC71}" type="pres">
      <dgm:prSet presAssocID="{EF509D24-3B3F-4A23-B107-ABF998ACF148}" presName="childShape" presStyleCnt="0"/>
      <dgm:spPr/>
    </dgm:pt>
    <dgm:pt modelId="{B7B69040-A1F4-4E6A-9F02-BE9A49416C06}" type="pres">
      <dgm:prSet presAssocID="{8E08331A-AA1D-4A0D-A2DF-D23691F38E38}" presName="Name13" presStyleLbl="parChTrans1D2" presStyleIdx="0" presStyleCnt="2"/>
      <dgm:spPr/>
      <dgm:t>
        <a:bodyPr/>
        <a:lstStyle/>
        <a:p>
          <a:endParaRPr lang="en-US"/>
        </a:p>
      </dgm:t>
    </dgm:pt>
    <dgm:pt modelId="{A08D05A1-23B7-4E35-A979-8BDA52132548}" type="pres">
      <dgm:prSet presAssocID="{8147CFFB-1673-4A9F-87AF-F837DA67ACA0}" presName="childText" presStyleLbl="bgAcc1" presStyleIdx="0" presStyleCnt="2">
        <dgm:presLayoutVars>
          <dgm:bulletEnabled val="1"/>
        </dgm:presLayoutVars>
      </dgm:prSet>
      <dgm:spPr/>
      <dgm:t>
        <a:bodyPr/>
        <a:lstStyle/>
        <a:p>
          <a:endParaRPr lang="en-US"/>
        </a:p>
      </dgm:t>
    </dgm:pt>
    <dgm:pt modelId="{9E9CF63B-2A03-4B30-AD99-77286A263FA4}" type="pres">
      <dgm:prSet presAssocID="{25CD8D3A-434C-44A4-8129-C23FD5A8CFE6}" presName="root" presStyleCnt="0"/>
      <dgm:spPr/>
    </dgm:pt>
    <dgm:pt modelId="{4214B262-45DA-4D3D-9CA9-07C6E3AB2680}" type="pres">
      <dgm:prSet presAssocID="{25CD8D3A-434C-44A4-8129-C23FD5A8CFE6}" presName="rootComposite" presStyleCnt="0"/>
      <dgm:spPr/>
    </dgm:pt>
    <dgm:pt modelId="{5F78DCA0-33A6-42B5-BDD0-12303E35B333}" type="pres">
      <dgm:prSet presAssocID="{25CD8D3A-434C-44A4-8129-C23FD5A8CFE6}" presName="rootText" presStyleLbl="node1" presStyleIdx="1" presStyleCnt="2"/>
      <dgm:spPr/>
      <dgm:t>
        <a:bodyPr/>
        <a:lstStyle/>
        <a:p>
          <a:endParaRPr lang="en-US"/>
        </a:p>
      </dgm:t>
    </dgm:pt>
    <dgm:pt modelId="{9BE0F0D4-72DF-48B8-B86B-C77B32FFEE14}" type="pres">
      <dgm:prSet presAssocID="{25CD8D3A-434C-44A4-8129-C23FD5A8CFE6}" presName="rootConnector" presStyleLbl="node1" presStyleIdx="1" presStyleCnt="2"/>
      <dgm:spPr/>
      <dgm:t>
        <a:bodyPr/>
        <a:lstStyle/>
        <a:p>
          <a:endParaRPr lang="en-US"/>
        </a:p>
      </dgm:t>
    </dgm:pt>
    <dgm:pt modelId="{892D9BB6-3B2F-4644-AA6F-E9C736406FA3}" type="pres">
      <dgm:prSet presAssocID="{25CD8D3A-434C-44A4-8129-C23FD5A8CFE6}" presName="childShape" presStyleCnt="0"/>
      <dgm:spPr/>
    </dgm:pt>
    <dgm:pt modelId="{1F440BC8-168C-40F3-AC89-4F0861F136F5}" type="pres">
      <dgm:prSet presAssocID="{14FB10A5-15F2-4D01-ADCF-AFBA15CF5EE2}" presName="Name13" presStyleLbl="parChTrans1D2" presStyleIdx="1" presStyleCnt="2"/>
      <dgm:spPr/>
      <dgm:t>
        <a:bodyPr/>
        <a:lstStyle/>
        <a:p>
          <a:endParaRPr lang="en-US"/>
        </a:p>
      </dgm:t>
    </dgm:pt>
    <dgm:pt modelId="{AE1198DD-EBE3-4004-892E-BCAC2F2C8E4D}" type="pres">
      <dgm:prSet presAssocID="{96C05A14-70B7-4D28-ADF6-A4F53FED2DBE}" presName="childText" presStyleLbl="bgAcc1" presStyleIdx="1" presStyleCnt="2">
        <dgm:presLayoutVars>
          <dgm:bulletEnabled val="1"/>
        </dgm:presLayoutVars>
      </dgm:prSet>
      <dgm:spPr/>
      <dgm:t>
        <a:bodyPr/>
        <a:lstStyle/>
        <a:p>
          <a:endParaRPr lang="en-US"/>
        </a:p>
      </dgm:t>
    </dgm:pt>
  </dgm:ptLst>
  <dgm:cxnLst>
    <dgm:cxn modelId="{CBC5B583-C194-4630-A499-D9AE9E2BB812}" type="presOf" srcId="{96C05A14-70B7-4D28-ADF6-A4F53FED2DBE}" destId="{AE1198DD-EBE3-4004-892E-BCAC2F2C8E4D}" srcOrd="0" destOrd="0" presId="urn:microsoft.com/office/officeart/2005/8/layout/hierarchy3"/>
    <dgm:cxn modelId="{400583F8-2AF0-4486-BC73-5E61C6E6C424}" type="presOf" srcId="{8E08331A-AA1D-4A0D-A2DF-D23691F38E38}" destId="{B7B69040-A1F4-4E6A-9F02-BE9A49416C06}" srcOrd="0" destOrd="0" presId="urn:microsoft.com/office/officeart/2005/8/layout/hierarchy3"/>
    <dgm:cxn modelId="{9FFC2356-A568-4365-A468-6AD60D16CEB4}" type="presOf" srcId="{8147CFFB-1673-4A9F-87AF-F837DA67ACA0}" destId="{A08D05A1-23B7-4E35-A979-8BDA52132548}" srcOrd="0" destOrd="0" presId="urn:microsoft.com/office/officeart/2005/8/layout/hierarchy3"/>
    <dgm:cxn modelId="{9864FDDE-3CE8-414D-AD47-C0182981740C}" type="presOf" srcId="{436F6FF4-FBCD-4224-8641-554C35D2977B}" destId="{B57120A6-1A83-4256-9855-4AA2E9D804D5}" srcOrd="0" destOrd="0" presId="urn:microsoft.com/office/officeart/2005/8/layout/hierarchy3"/>
    <dgm:cxn modelId="{FD68027D-5286-450B-A424-5E26D315A9F8}" srcId="{EF509D24-3B3F-4A23-B107-ABF998ACF148}" destId="{8147CFFB-1673-4A9F-87AF-F837DA67ACA0}" srcOrd="0" destOrd="0" parTransId="{8E08331A-AA1D-4A0D-A2DF-D23691F38E38}" sibTransId="{B26DFC36-43E0-4F31-B390-1852F367129D}"/>
    <dgm:cxn modelId="{35EE9431-1FE0-4BF0-AB1D-1FD75255F8D1}" type="presOf" srcId="{14FB10A5-15F2-4D01-ADCF-AFBA15CF5EE2}" destId="{1F440BC8-168C-40F3-AC89-4F0861F136F5}" srcOrd="0" destOrd="0" presId="urn:microsoft.com/office/officeart/2005/8/layout/hierarchy3"/>
    <dgm:cxn modelId="{EAE59D05-558D-4026-963A-251F257F3C4F}" srcId="{25CD8D3A-434C-44A4-8129-C23FD5A8CFE6}" destId="{96C05A14-70B7-4D28-ADF6-A4F53FED2DBE}" srcOrd="0" destOrd="0" parTransId="{14FB10A5-15F2-4D01-ADCF-AFBA15CF5EE2}" sibTransId="{7383CF6D-E8B0-495E-BC63-A0A3B5D57573}"/>
    <dgm:cxn modelId="{E97BABC3-29D8-4489-BA7B-995A1D8E2563}" srcId="{436F6FF4-FBCD-4224-8641-554C35D2977B}" destId="{25CD8D3A-434C-44A4-8129-C23FD5A8CFE6}" srcOrd="1" destOrd="0" parTransId="{79BD7223-8077-4E1B-8A10-BB1FF16CB8D1}" sibTransId="{BE73B91C-169A-4074-B587-65BE301B0E2E}"/>
    <dgm:cxn modelId="{653A74C1-1CCC-46C1-BD13-59007F5EADC7}" type="presOf" srcId="{25CD8D3A-434C-44A4-8129-C23FD5A8CFE6}" destId="{9BE0F0D4-72DF-48B8-B86B-C77B32FFEE14}" srcOrd="1" destOrd="0" presId="urn:microsoft.com/office/officeart/2005/8/layout/hierarchy3"/>
    <dgm:cxn modelId="{C1112F34-B12A-46E4-A6B2-2593040D646D}" srcId="{436F6FF4-FBCD-4224-8641-554C35D2977B}" destId="{EF509D24-3B3F-4A23-B107-ABF998ACF148}" srcOrd="0" destOrd="0" parTransId="{AE05BFFE-B212-4613-9A4E-887E8DF9B6E5}" sibTransId="{078CA8D8-4C1C-45CA-A2D6-889F2D339150}"/>
    <dgm:cxn modelId="{D5CCC7C9-9A62-41CF-9658-3305E20EA55B}" type="presOf" srcId="{EF509D24-3B3F-4A23-B107-ABF998ACF148}" destId="{C0D5CB17-DB75-4ED6-A1C3-EC2237CBBD33}" srcOrd="1" destOrd="0" presId="urn:microsoft.com/office/officeart/2005/8/layout/hierarchy3"/>
    <dgm:cxn modelId="{7AAED9C1-EF8A-48A6-8D42-9789FDA848F2}" type="presOf" srcId="{EF509D24-3B3F-4A23-B107-ABF998ACF148}" destId="{22BB79FC-C83C-4DD4-946E-CD21FFFABFF6}" srcOrd="0" destOrd="0" presId="urn:microsoft.com/office/officeart/2005/8/layout/hierarchy3"/>
    <dgm:cxn modelId="{FD4FE6E5-1B0C-4445-8543-EC09139E707A}" type="presOf" srcId="{25CD8D3A-434C-44A4-8129-C23FD5A8CFE6}" destId="{5F78DCA0-33A6-42B5-BDD0-12303E35B333}" srcOrd="0" destOrd="0" presId="urn:microsoft.com/office/officeart/2005/8/layout/hierarchy3"/>
    <dgm:cxn modelId="{A49B8A37-C4FE-4067-B037-2210D2E7D978}" type="presParOf" srcId="{B57120A6-1A83-4256-9855-4AA2E9D804D5}" destId="{ED006F9E-A73D-4149-A6E1-67C1AA9E109A}" srcOrd="0" destOrd="0" presId="urn:microsoft.com/office/officeart/2005/8/layout/hierarchy3"/>
    <dgm:cxn modelId="{2E07564C-4ACA-42EB-A27E-C5D40B260DE5}" type="presParOf" srcId="{ED006F9E-A73D-4149-A6E1-67C1AA9E109A}" destId="{67DBEF81-111C-4449-8249-951ABA2B7F50}" srcOrd="0" destOrd="0" presId="urn:microsoft.com/office/officeart/2005/8/layout/hierarchy3"/>
    <dgm:cxn modelId="{34673C66-9D64-4CB8-BD66-843384DB7D93}" type="presParOf" srcId="{67DBEF81-111C-4449-8249-951ABA2B7F50}" destId="{22BB79FC-C83C-4DD4-946E-CD21FFFABFF6}" srcOrd="0" destOrd="0" presId="urn:microsoft.com/office/officeart/2005/8/layout/hierarchy3"/>
    <dgm:cxn modelId="{C58B2204-2A00-443F-9090-A7C0E2BD51F5}" type="presParOf" srcId="{67DBEF81-111C-4449-8249-951ABA2B7F50}" destId="{C0D5CB17-DB75-4ED6-A1C3-EC2237CBBD33}" srcOrd="1" destOrd="0" presId="urn:microsoft.com/office/officeart/2005/8/layout/hierarchy3"/>
    <dgm:cxn modelId="{5C88A2DD-E2C4-485D-89AD-249C0B411279}" type="presParOf" srcId="{ED006F9E-A73D-4149-A6E1-67C1AA9E109A}" destId="{9E9A45A2-1EA2-4AA7-9FBE-9725CDC3EC71}" srcOrd="1" destOrd="0" presId="urn:microsoft.com/office/officeart/2005/8/layout/hierarchy3"/>
    <dgm:cxn modelId="{4E89519B-22B5-428F-998E-198E4F398D0E}" type="presParOf" srcId="{9E9A45A2-1EA2-4AA7-9FBE-9725CDC3EC71}" destId="{B7B69040-A1F4-4E6A-9F02-BE9A49416C06}" srcOrd="0" destOrd="0" presId="urn:microsoft.com/office/officeart/2005/8/layout/hierarchy3"/>
    <dgm:cxn modelId="{B63036CD-B27D-44E6-AF76-EC8E5AF33175}" type="presParOf" srcId="{9E9A45A2-1EA2-4AA7-9FBE-9725CDC3EC71}" destId="{A08D05A1-23B7-4E35-A979-8BDA52132548}" srcOrd="1" destOrd="0" presId="urn:microsoft.com/office/officeart/2005/8/layout/hierarchy3"/>
    <dgm:cxn modelId="{8F53B4D7-135A-4A5C-A8BA-4FC7CEA0E96C}" type="presParOf" srcId="{B57120A6-1A83-4256-9855-4AA2E9D804D5}" destId="{9E9CF63B-2A03-4B30-AD99-77286A263FA4}" srcOrd="1" destOrd="0" presId="urn:microsoft.com/office/officeart/2005/8/layout/hierarchy3"/>
    <dgm:cxn modelId="{FCFE8C39-3582-4796-9224-E3C505EEF357}" type="presParOf" srcId="{9E9CF63B-2A03-4B30-AD99-77286A263FA4}" destId="{4214B262-45DA-4D3D-9CA9-07C6E3AB2680}" srcOrd="0" destOrd="0" presId="urn:microsoft.com/office/officeart/2005/8/layout/hierarchy3"/>
    <dgm:cxn modelId="{5D68749A-9429-4416-A001-898CFB45C6C5}" type="presParOf" srcId="{4214B262-45DA-4D3D-9CA9-07C6E3AB2680}" destId="{5F78DCA0-33A6-42B5-BDD0-12303E35B333}" srcOrd="0" destOrd="0" presId="urn:microsoft.com/office/officeart/2005/8/layout/hierarchy3"/>
    <dgm:cxn modelId="{5B6E4E88-8F37-4FCD-9F37-D7273D2294AC}" type="presParOf" srcId="{4214B262-45DA-4D3D-9CA9-07C6E3AB2680}" destId="{9BE0F0D4-72DF-48B8-B86B-C77B32FFEE14}" srcOrd="1" destOrd="0" presId="urn:microsoft.com/office/officeart/2005/8/layout/hierarchy3"/>
    <dgm:cxn modelId="{7E2E110C-8FBE-4A25-B335-B4B6E692AD99}" type="presParOf" srcId="{9E9CF63B-2A03-4B30-AD99-77286A263FA4}" destId="{892D9BB6-3B2F-4644-AA6F-E9C736406FA3}" srcOrd="1" destOrd="0" presId="urn:microsoft.com/office/officeart/2005/8/layout/hierarchy3"/>
    <dgm:cxn modelId="{3631AE88-0E02-410D-8F6B-E6D7CEC080B7}" type="presParOf" srcId="{892D9BB6-3B2F-4644-AA6F-E9C736406FA3}" destId="{1F440BC8-168C-40F3-AC89-4F0861F136F5}" srcOrd="0" destOrd="0" presId="urn:microsoft.com/office/officeart/2005/8/layout/hierarchy3"/>
    <dgm:cxn modelId="{9EC833F0-56DD-4C71-8268-9824BE3AD747}" type="presParOf" srcId="{892D9BB6-3B2F-4644-AA6F-E9C736406FA3}" destId="{AE1198DD-EBE3-4004-892E-BCAC2F2C8E4D}" srcOrd="1" destOrd="0" presId="urn:microsoft.com/office/officeart/2005/8/layout/hierarchy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C08F1FD-BB04-4040-A534-5588E14D81FF}" type="doc">
      <dgm:prSet loTypeId="urn:microsoft.com/office/officeart/2005/8/layout/process4" loCatId="process" qsTypeId="urn:microsoft.com/office/officeart/2005/8/quickstyle/3d5" qsCatId="3D" csTypeId="urn:microsoft.com/office/officeart/2005/8/colors/colorful1#4" csCatId="colorful" phldr="1"/>
      <dgm:spPr/>
      <dgm:t>
        <a:bodyPr/>
        <a:lstStyle/>
        <a:p>
          <a:endParaRPr lang="en-US"/>
        </a:p>
      </dgm:t>
    </dgm:pt>
    <dgm:pt modelId="{4260751F-CD2D-42F0-B244-E00DDB5A88CD}">
      <dgm:prSet/>
      <dgm:spPr>
        <a:solidFill>
          <a:schemeClr val="bg1">
            <a:lumMod val="65000"/>
          </a:schemeClr>
        </a:solidFill>
      </dgm:spPr>
      <dgm:t>
        <a:bodyPr/>
        <a:lstStyle/>
        <a:p>
          <a:pPr rtl="1"/>
          <a:r>
            <a:rPr lang="fa-IR" dirty="0" smtClean="0">
              <a:cs typeface="B Nazanin" pitchFamily="2" charset="-78"/>
            </a:rPr>
            <a:t>برگ انتقالی قرضه با پشتوانۀ رهن</a:t>
          </a:r>
          <a:endParaRPr lang="en-US" dirty="0">
            <a:cs typeface="B Nazanin" pitchFamily="2" charset="-78"/>
          </a:endParaRPr>
        </a:p>
      </dgm:t>
    </dgm:pt>
    <dgm:pt modelId="{49FC1892-0A5E-46C0-BB2B-AF9D1CFAEE45}" type="parTrans" cxnId="{974775D2-68E4-402D-8709-A18AAC70EF19}">
      <dgm:prSet/>
      <dgm:spPr/>
      <dgm:t>
        <a:bodyPr/>
        <a:lstStyle/>
        <a:p>
          <a:endParaRPr lang="en-US"/>
        </a:p>
      </dgm:t>
    </dgm:pt>
    <dgm:pt modelId="{BBDE2901-195B-48FF-B012-238316C16E26}" type="sibTrans" cxnId="{974775D2-68E4-402D-8709-A18AAC70EF19}">
      <dgm:prSet/>
      <dgm:spPr/>
      <dgm:t>
        <a:bodyPr/>
        <a:lstStyle/>
        <a:p>
          <a:endParaRPr lang="en-US"/>
        </a:p>
      </dgm:t>
    </dgm:pt>
    <dgm:pt modelId="{FC0002C1-83F7-49CC-AEE0-24DAED8DB511}">
      <dgm:prSet/>
      <dgm:spPr/>
      <dgm:t>
        <a:bodyPr/>
        <a:lstStyle/>
        <a:p>
          <a:pPr rtl="0"/>
          <a:r>
            <a:rPr lang="en-US" dirty="0" smtClean="0">
              <a:latin typeface="Times New Roman" pitchFamily="18" charset="0"/>
              <a:cs typeface="Times New Roman" pitchFamily="18" charset="0"/>
            </a:rPr>
            <a:t>Mortgage Pass-through </a:t>
          </a:r>
          <a:endParaRPr lang="en-US" dirty="0">
            <a:latin typeface="Times New Roman" pitchFamily="18" charset="0"/>
            <a:cs typeface="Times New Roman" pitchFamily="18" charset="0"/>
          </a:endParaRPr>
        </a:p>
      </dgm:t>
    </dgm:pt>
    <dgm:pt modelId="{F47A4884-5194-4397-B32D-A2710E8B1AE8}" type="parTrans" cxnId="{92BA9FF2-A5AC-470D-ABAE-F080AA70C6B9}">
      <dgm:prSet/>
      <dgm:spPr/>
      <dgm:t>
        <a:bodyPr/>
        <a:lstStyle/>
        <a:p>
          <a:endParaRPr lang="en-US"/>
        </a:p>
      </dgm:t>
    </dgm:pt>
    <dgm:pt modelId="{7F09546D-1536-424C-AD05-6E39A0B9C88B}" type="sibTrans" cxnId="{92BA9FF2-A5AC-470D-ABAE-F080AA70C6B9}">
      <dgm:prSet/>
      <dgm:spPr/>
      <dgm:t>
        <a:bodyPr/>
        <a:lstStyle/>
        <a:p>
          <a:endParaRPr lang="en-US"/>
        </a:p>
      </dgm:t>
    </dgm:pt>
    <dgm:pt modelId="{0997D3B3-18E6-4CF9-A0D6-58BB06DCF0CB}">
      <dgm:prSet/>
      <dgm:spPr>
        <a:solidFill>
          <a:srgbClr val="0070C0"/>
        </a:solidFill>
      </dgm:spPr>
      <dgm:t>
        <a:bodyPr/>
        <a:lstStyle/>
        <a:p>
          <a:pPr rtl="1"/>
          <a:r>
            <a:rPr lang="fa-IR" b="1" dirty="0" smtClean="0">
              <a:cs typeface="B Nazanin" pitchFamily="2" charset="-78"/>
            </a:rPr>
            <a:t>تعهدات رهنی وثيقه‌دار </a:t>
          </a:r>
          <a:endParaRPr lang="en-US" b="1" dirty="0">
            <a:cs typeface="B Nazanin" pitchFamily="2" charset="-78"/>
          </a:endParaRPr>
        </a:p>
      </dgm:t>
    </dgm:pt>
    <dgm:pt modelId="{4C9454AA-13F6-4E90-99B3-265E60958C0D}" type="parTrans" cxnId="{DF117C2B-3247-49CF-9999-C81D8F516F47}">
      <dgm:prSet/>
      <dgm:spPr/>
      <dgm:t>
        <a:bodyPr/>
        <a:lstStyle/>
        <a:p>
          <a:endParaRPr lang="en-US"/>
        </a:p>
      </dgm:t>
    </dgm:pt>
    <dgm:pt modelId="{412157F9-72EF-4D69-9D06-E4EF061B4EB0}" type="sibTrans" cxnId="{DF117C2B-3247-49CF-9999-C81D8F516F47}">
      <dgm:prSet/>
      <dgm:spPr/>
      <dgm:t>
        <a:bodyPr/>
        <a:lstStyle/>
        <a:p>
          <a:endParaRPr lang="en-US"/>
        </a:p>
      </dgm:t>
    </dgm:pt>
    <dgm:pt modelId="{38ADA903-6E59-49C5-A624-E9E0C9834576}">
      <dgm:prSet/>
      <dgm:spPr/>
      <dgm:t>
        <a:bodyPr/>
        <a:lstStyle/>
        <a:p>
          <a:pPr rtl="0"/>
          <a:r>
            <a:rPr lang="en-US" b="0" dirty="0" smtClean="0">
              <a:latin typeface="Times New Roman" pitchFamily="18" charset="0"/>
              <a:cs typeface="Times New Roman" pitchFamily="18" charset="0"/>
            </a:rPr>
            <a:t>Collateralized Mortgage Obligations</a:t>
          </a:r>
          <a:endParaRPr lang="en-US" b="0" dirty="0">
            <a:latin typeface="Times New Roman" pitchFamily="18" charset="0"/>
            <a:cs typeface="Times New Roman" pitchFamily="18" charset="0"/>
          </a:endParaRPr>
        </a:p>
      </dgm:t>
    </dgm:pt>
    <dgm:pt modelId="{F74C848F-09BF-462C-93A5-AF949E98A22A}" type="parTrans" cxnId="{767649CE-67A0-4F1D-83A0-03AEC7B55CCA}">
      <dgm:prSet/>
      <dgm:spPr/>
      <dgm:t>
        <a:bodyPr/>
        <a:lstStyle/>
        <a:p>
          <a:endParaRPr lang="en-US"/>
        </a:p>
      </dgm:t>
    </dgm:pt>
    <dgm:pt modelId="{F819CE82-DF22-4C3D-A522-DD4C5D84DA58}" type="sibTrans" cxnId="{767649CE-67A0-4F1D-83A0-03AEC7B55CCA}">
      <dgm:prSet/>
      <dgm:spPr/>
      <dgm:t>
        <a:bodyPr/>
        <a:lstStyle/>
        <a:p>
          <a:endParaRPr lang="en-US"/>
        </a:p>
      </dgm:t>
    </dgm:pt>
    <dgm:pt modelId="{9298809D-EB3D-4F60-9597-5A2B993496E7}" type="pres">
      <dgm:prSet presAssocID="{0C08F1FD-BB04-4040-A534-5588E14D81FF}" presName="Name0" presStyleCnt="0">
        <dgm:presLayoutVars>
          <dgm:dir/>
          <dgm:animLvl val="lvl"/>
          <dgm:resizeHandles val="exact"/>
        </dgm:presLayoutVars>
      </dgm:prSet>
      <dgm:spPr/>
      <dgm:t>
        <a:bodyPr/>
        <a:lstStyle/>
        <a:p>
          <a:endParaRPr lang="en-US"/>
        </a:p>
      </dgm:t>
    </dgm:pt>
    <dgm:pt modelId="{9BB99372-E95D-4425-993E-BC11D8A70B46}" type="pres">
      <dgm:prSet presAssocID="{0997D3B3-18E6-4CF9-A0D6-58BB06DCF0CB}" presName="boxAndChildren" presStyleCnt="0"/>
      <dgm:spPr/>
    </dgm:pt>
    <dgm:pt modelId="{4ACFC8FF-E108-4CB6-82C9-55269ECDBBB3}" type="pres">
      <dgm:prSet presAssocID="{0997D3B3-18E6-4CF9-A0D6-58BB06DCF0CB}" presName="parentTextBox" presStyleLbl="node1" presStyleIdx="0" presStyleCnt="2"/>
      <dgm:spPr/>
      <dgm:t>
        <a:bodyPr/>
        <a:lstStyle/>
        <a:p>
          <a:endParaRPr lang="en-US"/>
        </a:p>
      </dgm:t>
    </dgm:pt>
    <dgm:pt modelId="{3F8330E9-F71C-4DFE-91B7-E5D5BE7AD6E1}" type="pres">
      <dgm:prSet presAssocID="{0997D3B3-18E6-4CF9-A0D6-58BB06DCF0CB}" presName="entireBox" presStyleLbl="node1" presStyleIdx="0" presStyleCnt="2"/>
      <dgm:spPr/>
      <dgm:t>
        <a:bodyPr/>
        <a:lstStyle/>
        <a:p>
          <a:endParaRPr lang="en-US"/>
        </a:p>
      </dgm:t>
    </dgm:pt>
    <dgm:pt modelId="{AE339757-5E86-410A-9B37-1ED410E6CA7D}" type="pres">
      <dgm:prSet presAssocID="{0997D3B3-18E6-4CF9-A0D6-58BB06DCF0CB}" presName="descendantBox" presStyleCnt="0"/>
      <dgm:spPr/>
    </dgm:pt>
    <dgm:pt modelId="{A3A369CB-0F57-40B7-B9F7-2670F0CF03AD}" type="pres">
      <dgm:prSet presAssocID="{38ADA903-6E59-49C5-A624-E9E0C9834576}" presName="childTextBox" presStyleLbl="fgAccFollowNode1" presStyleIdx="0" presStyleCnt="2">
        <dgm:presLayoutVars>
          <dgm:bulletEnabled val="1"/>
        </dgm:presLayoutVars>
      </dgm:prSet>
      <dgm:spPr>
        <a:prstGeom prst="doubleWave">
          <a:avLst/>
        </a:prstGeom>
      </dgm:spPr>
      <dgm:t>
        <a:bodyPr/>
        <a:lstStyle/>
        <a:p>
          <a:endParaRPr lang="en-US"/>
        </a:p>
      </dgm:t>
    </dgm:pt>
    <dgm:pt modelId="{12A3A80A-C1BC-4F5C-82A5-7A2CA2E013A8}" type="pres">
      <dgm:prSet presAssocID="{BBDE2901-195B-48FF-B012-238316C16E26}" presName="sp" presStyleCnt="0"/>
      <dgm:spPr/>
    </dgm:pt>
    <dgm:pt modelId="{881C38A3-1781-421A-9B2A-B97788CD7A60}" type="pres">
      <dgm:prSet presAssocID="{4260751F-CD2D-42F0-B244-E00DDB5A88CD}" presName="arrowAndChildren" presStyleCnt="0"/>
      <dgm:spPr/>
    </dgm:pt>
    <dgm:pt modelId="{66878B32-4421-4A34-9CDF-6F987E00AB61}" type="pres">
      <dgm:prSet presAssocID="{4260751F-CD2D-42F0-B244-E00DDB5A88CD}" presName="parentTextArrow" presStyleLbl="node1" presStyleIdx="0" presStyleCnt="2"/>
      <dgm:spPr/>
      <dgm:t>
        <a:bodyPr/>
        <a:lstStyle/>
        <a:p>
          <a:endParaRPr lang="en-US"/>
        </a:p>
      </dgm:t>
    </dgm:pt>
    <dgm:pt modelId="{8EF83381-84CA-4DE4-9FBF-62D77F3FA2F6}" type="pres">
      <dgm:prSet presAssocID="{4260751F-CD2D-42F0-B244-E00DDB5A88CD}" presName="arrow" presStyleLbl="node1" presStyleIdx="1" presStyleCnt="2"/>
      <dgm:spPr/>
      <dgm:t>
        <a:bodyPr/>
        <a:lstStyle/>
        <a:p>
          <a:endParaRPr lang="en-US"/>
        </a:p>
      </dgm:t>
    </dgm:pt>
    <dgm:pt modelId="{8019A370-850A-4C55-ADFF-A67DAA8DA583}" type="pres">
      <dgm:prSet presAssocID="{4260751F-CD2D-42F0-B244-E00DDB5A88CD}" presName="descendantArrow" presStyleCnt="0"/>
      <dgm:spPr/>
    </dgm:pt>
    <dgm:pt modelId="{51D6E926-43E8-420B-A18E-E62852EB8481}" type="pres">
      <dgm:prSet presAssocID="{FC0002C1-83F7-49CC-AEE0-24DAED8DB511}" presName="childTextArrow" presStyleLbl="fgAccFollowNode1" presStyleIdx="1" presStyleCnt="2">
        <dgm:presLayoutVars>
          <dgm:bulletEnabled val="1"/>
        </dgm:presLayoutVars>
      </dgm:prSet>
      <dgm:spPr>
        <a:prstGeom prst="doubleWave">
          <a:avLst/>
        </a:prstGeom>
      </dgm:spPr>
      <dgm:t>
        <a:bodyPr/>
        <a:lstStyle/>
        <a:p>
          <a:endParaRPr lang="en-US"/>
        </a:p>
      </dgm:t>
    </dgm:pt>
  </dgm:ptLst>
  <dgm:cxnLst>
    <dgm:cxn modelId="{882B8E2A-BCC0-43FF-ACBC-CA2B05405493}" type="presOf" srcId="{38ADA903-6E59-49C5-A624-E9E0C9834576}" destId="{A3A369CB-0F57-40B7-B9F7-2670F0CF03AD}" srcOrd="0" destOrd="0" presId="urn:microsoft.com/office/officeart/2005/8/layout/process4"/>
    <dgm:cxn modelId="{A5DE06ED-62D3-42C6-AB8D-C9B9CF2B3C3A}" type="presOf" srcId="{4260751F-CD2D-42F0-B244-E00DDB5A88CD}" destId="{8EF83381-84CA-4DE4-9FBF-62D77F3FA2F6}" srcOrd="1" destOrd="0" presId="urn:microsoft.com/office/officeart/2005/8/layout/process4"/>
    <dgm:cxn modelId="{011E6A41-5901-49E2-9642-4F46C0482172}" type="presOf" srcId="{0997D3B3-18E6-4CF9-A0D6-58BB06DCF0CB}" destId="{3F8330E9-F71C-4DFE-91B7-E5D5BE7AD6E1}" srcOrd="1" destOrd="0" presId="urn:microsoft.com/office/officeart/2005/8/layout/process4"/>
    <dgm:cxn modelId="{DF117C2B-3247-49CF-9999-C81D8F516F47}" srcId="{0C08F1FD-BB04-4040-A534-5588E14D81FF}" destId="{0997D3B3-18E6-4CF9-A0D6-58BB06DCF0CB}" srcOrd="1" destOrd="0" parTransId="{4C9454AA-13F6-4E90-99B3-265E60958C0D}" sibTransId="{412157F9-72EF-4D69-9D06-E4EF061B4EB0}"/>
    <dgm:cxn modelId="{92BA9FF2-A5AC-470D-ABAE-F080AA70C6B9}" srcId="{4260751F-CD2D-42F0-B244-E00DDB5A88CD}" destId="{FC0002C1-83F7-49CC-AEE0-24DAED8DB511}" srcOrd="0" destOrd="0" parTransId="{F47A4884-5194-4397-B32D-A2710E8B1AE8}" sibTransId="{7F09546D-1536-424C-AD05-6E39A0B9C88B}"/>
    <dgm:cxn modelId="{44544B20-64A7-4490-BF4C-E01026A2B20D}" type="presOf" srcId="{4260751F-CD2D-42F0-B244-E00DDB5A88CD}" destId="{66878B32-4421-4A34-9CDF-6F987E00AB61}" srcOrd="0" destOrd="0" presId="urn:microsoft.com/office/officeart/2005/8/layout/process4"/>
    <dgm:cxn modelId="{767649CE-67A0-4F1D-83A0-03AEC7B55CCA}" srcId="{0997D3B3-18E6-4CF9-A0D6-58BB06DCF0CB}" destId="{38ADA903-6E59-49C5-A624-E9E0C9834576}" srcOrd="0" destOrd="0" parTransId="{F74C848F-09BF-462C-93A5-AF949E98A22A}" sibTransId="{F819CE82-DF22-4C3D-A522-DD4C5D84DA58}"/>
    <dgm:cxn modelId="{B48E19DF-4887-4A28-B233-C21FEC7ECB20}" type="presOf" srcId="{0C08F1FD-BB04-4040-A534-5588E14D81FF}" destId="{9298809D-EB3D-4F60-9597-5A2B993496E7}" srcOrd="0" destOrd="0" presId="urn:microsoft.com/office/officeart/2005/8/layout/process4"/>
    <dgm:cxn modelId="{5763974B-40EF-4E64-A6CA-70F81B286566}" type="presOf" srcId="{FC0002C1-83F7-49CC-AEE0-24DAED8DB511}" destId="{51D6E926-43E8-420B-A18E-E62852EB8481}" srcOrd="0" destOrd="0" presId="urn:microsoft.com/office/officeart/2005/8/layout/process4"/>
    <dgm:cxn modelId="{F7600E9A-3EF4-4F33-812A-84712484478B}" type="presOf" srcId="{0997D3B3-18E6-4CF9-A0D6-58BB06DCF0CB}" destId="{4ACFC8FF-E108-4CB6-82C9-55269ECDBBB3}" srcOrd="0" destOrd="0" presId="urn:microsoft.com/office/officeart/2005/8/layout/process4"/>
    <dgm:cxn modelId="{974775D2-68E4-402D-8709-A18AAC70EF19}" srcId="{0C08F1FD-BB04-4040-A534-5588E14D81FF}" destId="{4260751F-CD2D-42F0-B244-E00DDB5A88CD}" srcOrd="0" destOrd="0" parTransId="{49FC1892-0A5E-46C0-BB2B-AF9D1CFAEE45}" sibTransId="{BBDE2901-195B-48FF-B012-238316C16E26}"/>
    <dgm:cxn modelId="{8E08049C-D9F0-4B29-8055-69496DD867EE}" type="presParOf" srcId="{9298809D-EB3D-4F60-9597-5A2B993496E7}" destId="{9BB99372-E95D-4425-993E-BC11D8A70B46}" srcOrd="0" destOrd="0" presId="urn:microsoft.com/office/officeart/2005/8/layout/process4"/>
    <dgm:cxn modelId="{3B11B534-C777-43BF-8255-7ADA40CC228B}" type="presParOf" srcId="{9BB99372-E95D-4425-993E-BC11D8A70B46}" destId="{4ACFC8FF-E108-4CB6-82C9-55269ECDBBB3}" srcOrd="0" destOrd="0" presId="urn:microsoft.com/office/officeart/2005/8/layout/process4"/>
    <dgm:cxn modelId="{C6520F01-FA4A-4387-BF7A-69CACD3A54D6}" type="presParOf" srcId="{9BB99372-E95D-4425-993E-BC11D8A70B46}" destId="{3F8330E9-F71C-4DFE-91B7-E5D5BE7AD6E1}" srcOrd="1" destOrd="0" presId="urn:microsoft.com/office/officeart/2005/8/layout/process4"/>
    <dgm:cxn modelId="{58A31377-B3EA-4124-88A2-B5E94A4D1F16}" type="presParOf" srcId="{9BB99372-E95D-4425-993E-BC11D8A70B46}" destId="{AE339757-5E86-410A-9B37-1ED410E6CA7D}" srcOrd="2" destOrd="0" presId="urn:microsoft.com/office/officeart/2005/8/layout/process4"/>
    <dgm:cxn modelId="{6E9EC579-C293-4FDF-941B-0AC41929E97A}" type="presParOf" srcId="{AE339757-5E86-410A-9B37-1ED410E6CA7D}" destId="{A3A369CB-0F57-40B7-B9F7-2670F0CF03AD}" srcOrd="0" destOrd="0" presId="urn:microsoft.com/office/officeart/2005/8/layout/process4"/>
    <dgm:cxn modelId="{2CFA6561-8978-4C02-A2D7-862336824F51}" type="presParOf" srcId="{9298809D-EB3D-4F60-9597-5A2B993496E7}" destId="{12A3A80A-C1BC-4F5C-82A5-7A2CA2E013A8}" srcOrd="1" destOrd="0" presId="urn:microsoft.com/office/officeart/2005/8/layout/process4"/>
    <dgm:cxn modelId="{0AA464A9-98F4-4B7D-B27B-D6551E8EFFAF}" type="presParOf" srcId="{9298809D-EB3D-4F60-9597-5A2B993496E7}" destId="{881C38A3-1781-421A-9B2A-B97788CD7A60}" srcOrd="2" destOrd="0" presId="urn:microsoft.com/office/officeart/2005/8/layout/process4"/>
    <dgm:cxn modelId="{470F8C26-39EB-43F2-8E51-87318A87598B}" type="presParOf" srcId="{881C38A3-1781-421A-9B2A-B97788CD7A60}" destId="{66878B32-4421-4A34-9CDF-6F987E00AB61}" srcOrd="0" destOrd="0" presId="urn:microsoft.com/office/officeart/2005/8/layout/process4"/>
    <dgm:cxn modelId="{56B1D25F-2470-4CB0-A8ED-AA3E35F9A0FB}" type="presParOf" srcId="{881C38A3-1781-421A-9B2A-B97788CD7A60}" destId="{8EF83381-84CA-4DE4-9FBF-62D77F3FA2F6}" srcOrd="1" destOrd="0" presId="urn:microsoft.com/office/officeart/2005/8/layout/process4"/>
    <dgm:cxn modelId="{208FCED6-64BF-4928-B323-C6A267E21F96}" type="presParOf" srcId="{881C38A3-1781-421A-9B2A-B97788CD7A60}" destId="{8019A370-850A-4C55-ADFF-A67DAA8DA583}" srcOrd="2" destOrd="0" presId="urn:microsoft.com/office/officeart/2005/8/layout/process4"/>
    <dgm:cxn modelId="{A1A8B7EE-F649-46B0-B4CA-114CFCC6B894}" type="presParOf" srcId="{8019A370-850A-4C55-ADFF-A67DAA8DA583}" destId="{51D6E926-43E8-420B-A18E-E62852EB8481}" srcOrd="0" destOrd="0" presId="urn:microsoft.com/office/officeart/2005/8/layout/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C99952-80D9-4572-9AD6-C595BFE5B497}">
      <dsp:nvSpPr>
        <dsp:cNvPr id="0" name=""/>
        <dsp:cNvSpPr/>
      </dsp:nvSpPr>
      <dsp:spPr>
        <a:xfrm>
          <a:off x="0" y="388202"/>
          <a:ext cx="6480720" cy="1597050"/>
        </a:xfrm>
        <a:prstGeom prst="round2DiagRect">
          <a:avLst/>
        </a:prstGeom>
        <a:solidFill>
          <a:schemeClr val="lt1">
            <a:alpha val="90000"/>
            <a:hueOff val="0"/>
            <a:satOff val="0"/>
            <a:lumOff val="0"/>
            <a:alphaOff val="0"/>
          </a:schemeClr>
        </a:solidFill>
        <a:ln w="9525" cap="flat" cmpd="sng" algn="ctr">
          <a:solidFill>
            <a:schemeClr val="accent2">
              <a:lumMod val="20000"/>
              <a:lumOff val="8000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502976" tIns="541528" rIns="502976" bIns="227584" numCol="1" spcCol="1270" anchor="t" anchorCtr="0">
          <a:noAutofit/>
        </a:bodyPr>
        <a:lstStyle/>
        <a:p>
          <a:pPr marL="285750" lvl="1" indent="-285750" algn="r" defTabSz="1422400" rtl="1">
            <a:lnSpc>
              <a:spcPct val="90000"/>
            </a:lnSpc>
            <a:spcBef>
              <a:spcPct val="0"/>
            </a:spcBef>
            <a:spcAft>
              <a:spcPct val="15000"/>
            </a:spcAft>
            <a:buChar char="••"/>
          </a:pPr>
          <a:r>
            <a:rPr lang="ar-SA" sz="3200" i="0" kern="1200" dirty="0" smtClean="0">
              <a:cs typeface="B Titr" pitchFamily="2" charset="-78"/>
            </a:rPr>
            <a:t>بسط بازار رهن</a:t>
          </a:r>
          <a:endParaRPr lang="en-US" sz="3200" b="1" i="0" kern="1200" dirty="0">
            <a:cs typeface="B Titr" pitchFamily="2" charset="-78"/>
          </a:endParaRPr>
        </a:p>
      </dsp:txBody>
      <dsp:txXfrm>
        <a:off x="77962" y="466164"/>
        <a:ext cx="6324796" cy="1441126"/>
      </dsp:txXfrm>
    </dsp:sp>
    <dsp:sp modelId="{63C76057-8BA5-4B81-93E0-A46AF4F2E6D6}">
      <dsp:nvSpPr>
        <dsp:cNvPr id="0" name=""/>
        <dsp:cNvSpPr/>
      </dsp:nvSpPr>
      <dsp:spPr>
        <a:xfrm>
          <a:off x="1620179" y="4442"/>
          <a:ext cx="4536504" cy="767520"/>
        </a:xfrm>
        <a:prstGeom prst="roundRect">
          <a:avLst/>
        </a:prstGeom>
        <a:solidFill>
          <a:srgbClr val="0070C0">
            <a:alpha val="0"/>
          </a:srgb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71469" tIns="0" rIns="171469" bIns="0" numCol="1" spcCol="1270" anchor="ctr" anchorCtr="0">
          <a:noAutofit/>
        </a:bodyPr>
        <a:lstStyle/>
        <a:p>
          <a:pPr lvl="0" algn="r" defTabSz="1422400" rtl="1">
            <a:lnSpc>
              <a:spcPct val="90000"/>
            </a:lnSpc>
            <a:spcBef>
              <a:spcPct val="0"/>
            </a:spcBef>
            <a:spcAft>
              <a:spcPct val="35000"/>
            </a:spcAft>
          </a:pPr>
          <a:r>
            <a:rPr lang="ar-SA" sz="3200" i="0" kern="1200" dirty="0" smtClean="0">
              <a:cs typeface="B Titr" pitchFamily="2" charset="-78"/>
            </a:rPr>
            <a:t>چاره‌ساز مشكل مسكن</a:t>
          </a:r>
          <a:r>
            <a:rPr lang="en-US" sz="3200" b="1" i="0" kern="1200" dirty="0" smtClean="0">
              <a:cs typeface="B Titr" pitchFamily="2" charset="-78"/>
            </a:rPr>
            <a:t> </a:t>
          </a:r>
          <a:endParaRPr lang="en-US" sz="3200" i="0" kern="1200" dirty="0">
            <a:cs typeface="B Titr" pitchFamily="2" charset="-78"/>
          </a:endParaRPr>
        </a:p>
      </dsp:txBody>
      <dsp:txXfrm>
        <a:off x="1657646" y="41909"/>
        <a:ext cx="4461570" cy="692586"/>
      </dsp:txXfrm>
    </dsp:sp>
    <dsp:sp modelId="{15A97760-864F-4906-8EB0-EAFE1ADFFAD2}">
      <dsp:nvSpPr>
        <dsp:cNvPr id="0" name=""/>
        <dsp:cNvSpPr/>
      </dsp:nvSpPr>
      <dsp:spPr>
        <a:xfrm>
          <a:off x="0" y="2509413"/>
          <a:ext cx="6480720" cy="1597050"/>
        </a:xfrm>
        <a:prstGeom prst="round2DiagRect">
          <a:avLst/>
        </a:prstGeom>
        <a:solidFill>
          <a:schemeClr val="lt1">
            <a:alpha val="90000"/>
            <a:hueOff val="0"/>
            <a:satOff val="0"/>
            <a:lumOff val="0"/>
            <a:alphaOff val="0"/>
          </a:schemeClr>
        </a:solidFill>
        <a:ln w="9525" cap="flat" cmpd="sng" algn="ctr">
          <a:solidFill>
            <a:schemeClr val="accent2">
              <a:lumMod val="20000"/>
              <a:lumOff val="8000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502976" tIns="541528" rIns="502976" bIns="227584" numCol="1" spcCol="1270" anchor="t" anchorCtr="0">
          <a:noAutofit/>
        </a:bodyPr>
        <a:lstStyle/>
        <a:p>
          <a:pPr marL="285750" lvl="1" indent="-285750" algn="r" defTabSz="1422400" rtl="1">
            <a:lnSpc>
              <a:spcPct val="90000"/>
            </a:lnSpc>
            <a:spcBef>
              <a:spcPct val="0"/>
            </a:spcBef>
            <a:spcAft>
              <a:spcPct val="15000"/>
            </a:spcAft>
            <a:buChar char="••"/>
          </a:pPr>
          <a:r>
            <a:rPr lang="ar-SA" sz="3200" i="0" kern="1200" dirty="0" smtClean="0">
              <a:cs typeface="B Titr" pitchFamily="2" charset="-78"/>
            </a:rPr>
            <a:t>استقرار نظام مالي كارآمد مسكن</a:t>
          </a:r>
          <a:endParaRPr lang="en-US" sz="3200" i="0" kern="1200" dirty="0">
            <a:cs typeface="B Titr" pitchFamily="2" charset="-78"/>
          </a:endParaRPr>
        </a:p>
      </dsp:txBody>
      <dsp:txXfrm>
        <a:off x="77962" y="2587375"/>
        <a:ext cx="6324796" cy="1441126"/>
      </dsp:txXfrm>
    </dsp:sp>
    <dsp:sp modelId="{977AC8DF-7797-49F0-AF9F-44BC30CB8C65}">
      <dsp:nvSpPr>
        <dsp:cNvPr id="0" name=""/>
        <dsp:cNvSpPr/>
      </dsp:nvSpPr>
      <dsp:spPr>
        <a:xfrm>
          <a:off x="1620179" y="2125653"/>
          <a:ext cx="4536504" cy="767520"/>
        </a:xfrm>
        <a:prstGeom prst="roundRect">
          <a:avLst/>
        </a:prstGeom>
        <a:solidFill>
          <a:srgbClr val="0070C0">
            <a:alpha val="0"/>
          </a:srgb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71469" tIns="0" rIns="171469" bIns="0" numCol="1" spcCol="1270" anchor="ctr" anchorCtr="0">
          <a:noAutofit/>
        </a:bodyPr>
        <a:lstStyle/>
        <a:p>
          <a:pPr lvl="0" algn="r" defTabSz="1422400" rtl="1">
            <a:lnSpc>
              <a:spcPct val="90000"/>
            </a:lnSpc>
            <a:spcBef>
              <a:spcPct val="0"/>
            </a:spcBef>
            <a:spcAft>
              <a:spcPct val="35000"/>
            </a:spcAft>
          </a:pPr>
          <a:r>
            <a:rPr lang="ar-SA" sz="3200" i="0" kern="1200" dirty="0" smtClean="0">
              <a:cs typeface="B Titr" pitchFamily="2" charset="-78"/>
            </a:rPr>
            <a:t>وظيفة دولت‌ها</a:t>
          </a:r>
          <a:endParaRPr lang="en-US" sz="3200" i="0" kern="1200" dirty="0">
            <a:cs typeface="B Titr" pitchFamily="2" charset="-78"/>
          </a:endParaRPr>
        </a:p>
      </dsp:txBody>
      <dsp:txXfrm>
        <a:off x="1657646" y="2163120"/>
        <a:ext cx="4461570" cy="69258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04F9AB-8481-4179-9A44-7802022676CE}">
      <dsp:nvSpPr>
        <dsp:cNvPr id="0" name=""/>
        <dsp:cNvSpPr/>
      </dsp:nvSpPr>
      <dsp:spPr>
        <a:xfrm>
          <a:off x="0" y="552733"/>
          <a:ext cx="2257097" cy="893113"/>
        </a:xfrm>
        <a:prstGeom prst="rect">
          <a:avLst/>
        </a:prstGeom>
        <a:solidFill>
          <a:schemeClr val="accent1">
            <a:lumMod val="5000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220472" tIns="125984" rIns="220472" bIns="125984" numCol="1" spcCol="1270" anchor="ctr" anchorCtr="0">
          <a:noAutofit/>
        </a:bodyPr>
        <a:lstStyle/>
        <a:p>
          <a:pPr lvl="0" algn="ctr" defTabSz="1377950" rtl="1">
            <a:lnSpc>
              <a:spcPct val="90000"/>
            </a:lnSpc>
            <a:spcBef>
              <a:spcPct val="0"/>
            </a:spcBef>
            <a:spcAft>
              <a:spcPct val="35000"/>
            </a:spcAft>
          </a:pPr>
          <a:r>
            <a:rPr lang="fa-IR" sz="3100" kern="1200" dirty="0" smtClean="0">
              <a:cs typeface="B Titr" pitchFamily="2" charset="-78"/>
            </a:rPr>
            <a:t>بازار ثانویه</a:t>
          </a:r>
          <a:endParaRPr lang="en-US" sz="3100" kern="1200" dirty="0" smtClean="0">
            <a:cs typeface="B Titr" pitchFamily="2" charset="-78"/>
          </a:endParaRPr>
        </a:p>
      </dsp:txBody>
      <dsp:txXfrm>
        <a:off x="0" y="552733"/>
        <a:ext cx="2257097" cy="893113"/>
      </dsp:txXfrm>
    </dsp:sp>
    <dsp:sp modelId="{1D080A1D-1EC0-4E9C-B47C-E5919CB26698}">
      <dsp:nvSpPr>
        <dsp:cNvPr id="0" name=""/>
        <dsp:cNvSpPr/>
      </dsp:nvSpPr>
      <dsp:spPr>
        <a:xfrm>
          <a:off x="0" y="1445847"/>
          <a:ext cx="2257097" cy="1361520"/>
        </a:xfrm>
        <a:prstGeom prst="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6012" tIns="96012" rIns="128016" bIns="144018" numCol="1" spcCol="1270" anchor="t" anchorCtr="0">
          <a:noAutofit/>
        </a:bodyPr>
        <a:lstStyle/>
        <a:p>
          <a:pPr marL="171450" lvl="1" indent="-171450" algn="r" defTabSz="800100" rtl="1">
            <a:lnSpc>
              <a:spcPct val="90000"/>
            </a:lnSpc>
            <a:spcBef>
              <a:spcPct val="0"/>
            </a:spcBef>
            <a:spcAft>
              <a:spcPct val="15000"/>
            </a:spcAft>
            <a:buChar char="••"/>
          </a:pPr>
          <a:endParaRPr lang="en-US" sz="1800" kern="1200" dirty="0" smtClean="0">
            <a:cs typeface="B Zar" pitchFamily="2" charset="-78"/>
          </a:endParaRPr>
        </a:p>
        <a:p>
          <a:pPr marL="171450" lvl="1" indent="-171450" algn="r" defTabSz="800100" rtl="1">
            <a:lnSpc>
              <a:spcPct val="90000"/>
            </a:lnSpc>
            <a:spcBef>
              <a:spcPct val="0"/>
            </a:spcBef>
            <a:spcAft>
              <a:spcPct val="15000"/>
            </a:spcAft>
            <a:buChar char="••"/>
          </a:pPr>
          <a:r>
            <a:rPr lang="fa-IR" sz="1800" kern="1200" dirty="0" smtClean="0">
              <a:cs typeface="B Zar" pitchFamily="2" charset="-78"/>
            </a:rPr>
            <a:t>اوراق بهادار با پشوانۀ رهن در آن معامله  می‌شود.</a:t>
          </a:r>
          <a:endParaRPr lang="en-US" sz="1800" kern="1200" dirty="0" smtClean="0">
            <a:cs typeface="B Zar" pitchFamily="2" charset="-78"/>
          </a:endParaRPr>
        </a:p>
      </dsp:txBody>
      <dsp:txXfrm>
        <a:off x="0" y="1445847"/>
        <a:ext cx="2257097" cy="136152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3656BF-72B4-4683-838D-0609C9E73B4E}">
      <dsp:nvSpPr>
        <dsp:cNvPr id="0" name=""/>
        <dsp:cNvSpPr/>
      </dsp:nvSpPr>
      <dsp:spPr>
        <a:xfrm>
          <a:off x="0" y="552733"/>
          <a:ext cx="2257097" cy="893113"/>
        </a:xfrm>
        <a:prstGeom prst="rect">
          <a:avLst/>
        </a:prstGeom>
        <a:solidFill>
          <a:srgbClr val="0070C0"/>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220472" tIns="125984" rIns="220472" bIns="125984" numCol="1" spcCol="1270" anchor="ctr" anchorCtr="0">
          <a:noAutofit/>
        </a:bodyPr>
        <a:lstStyle/>
        <a:p>
          <a:pPr lvl="0" algn="ctr" defTabSz="1377950" rtl="1">
            <a:lnSpc>
              <a:spcPct val="90000"/>
            </a:lnSpc>
            <a:spcBef>
              <a:spcPct val="0"/>
            </a:spcBef>
            <a:spcAft>
              <a:spcPct val="35000"/>
            </a:spcAft>
          </a:pPr>
          <a:r>
            <a:rPr lang="fa-IR" sz="3100" kern="1200" dirty="0" smtClean="0">
              <a:cs typeface="B Titr" pitchFamily="2" charset="-78"/>
            </a:rPr>
            <a:t>بانک</a:t>
          </a:r>
          <a:endParaRPr lang="en-US" sz="3100" kern="1200" dirty="0" smtClean="0">
            <a:cs typeface="B Titr" pitchFamily="2" charset="-78"/>
          </a:endParaRPr>
        </a:p>
      </dsp:txBody>
      <dsp:txXfrm>
        <a:off x="0" y="552733"/>
        <a:ext cx="2257097" cy="893113"/>
      </dsp:txXfrm>
    </dsp:sp>
    <dsp:sp modelId="{3B34D743-E37B-4BB3-BD37-7DAD3FDAC112}">
      <dsp:nvSpPr>
        <dsp:cNvPr id="0" name=""/>
        <dsp:cNvSpPr/>
      </dsp:nvSpPr>
      <dsp:spPr>
        <a:xfrm>
          <a:off x="0" y="1441313"/>
          <a:ext cx="2257097" cy="1361520"/>
        </a:xfrm>
        <a:prstGeom prst="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6012" tIns="96012" rIns="128016" bIns="144018" numCol="1" spcCol="1270" anchor="t" anchorCtr="0">
          <a:noAutofit/>
        </a:bodyPr>
        <a:lstStyle/>
        <a:p>
          <a:pPr marL="171450" lvl="1" indent="-171450" algn="r" defTabSz="800100" rtl="1">
            <a:lnSpc>
              <a:spcPct val="90000"/>
            </a:lnSpc>
            <a:spcBef>
              <a:spcPct val="0"/>
            </a:spcBef>
            <a:spcAft>
              <a:spcPct val="15000"/>
            </a:spcAft>
            <a:buChar char="••"/>
          </a:pPr>
          <a:endParaRPr lang="en-US" sz="1800" kern="1200" dirty="0" smtClean="0">
            <a:cs typeface="B Zar" pitchFamily="2" charset="-78"/>
          </a:endParaRPr>
        </a:p>
        <a:p>
          <a:pPr marL="171450" lvl="1" indent="-171450" algn="ctr" defTabSz="800100" rtl="1">
            <a:lnSpc>
              <a:spcPct val="90000"/>
            </a:lnSpc>
            <a:spcBef>
              <a:spcPct val="0"/>
            </a:spcBef>
            <a:spcAft>
              <a:spcPct val="15000"/>
            </a:spcAft>
            <a:buChar char="••"/>
          </a:pPr>
          <a:r>
            <a:rPr lang="fa-IR" sz="1800" kern="1200" dirty="0" smtClean="0">
              <a:cs typeface="B Zar" pitchFamily="2" charset="-78"/>
            </a:rPr>
            <a:t>وام‌های رهنی تولید  می‌کند</a:t>
          </a:r>
          <a:r>
            <a:rPr lang="fa-IR" sz="1800" kern="1200" dirty="0" smtClean="0"/>
            <a:t>.</a:t>
          </a:r>
          <a:endParaRPr lang="en-US" sz="1800" kern="1200" dirty="0" smtClean="0">
            <a:cs typeface="B Zar" pitchFamily="2" charset="-78"/>
          </a:endParaRPr>
        </a:p>
      </dsp:txBody>
      <dsp:txXfrm>
        <a:off x="0" y="1441313"/>
        <a:ext cx="2257097" cy="136152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F01F9B-BC57-48DF-A6A2-C2D31A8AD7C3}">
      <dsp:nvSpPr>
        <dsp:cNvPr id="0" name=""/>
        <dsp:cNvSpPr/>
      </dsp:nvSpPr>
      <dsp:spPr>
        <a:xfrm>
          <a:off x="0" y="552733"/>
          <a:ext cx="2257097" cy="893113"/>
        </a:xfrm>
        <a:prstGeom prst="rect">
          <a:avLst/>
        </a:prstGeom>
        <a:solidFill>
          <a:schemeClr val="tx1">
            <a:lumMod val="50000"/>
            <a:lumOff val="5000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220472" tIns="125984" rIns="220472" bIns="125984" numCol="1" spcCol="1270" anchor="ctr" anchorCtr="0">
          <a:noAutofit/>
        </a:bodyPr>
        <a:lstStyle/>
        <a:p>
          <a:pPr lvl="0" algn="ctr" defTabSz="1377950" rtl="1">
            <a:lnSpc>
              <a:spcPct val="90000"/>
            </a:lnSpc>
            <a:spcBef>
              <a:spcPct val="0"/>
            </a:spcBef>
            <a:spcAft>
              <a:spcPct val="35000"/>
            </a:spcAft>
          </a:pPr>
          <a:r>
            <a:rPr lang="fa-IR" sz="3100" kern="1200" dirty="0" smtClean="0">
              <a:cs typeface="B Titr" pitchFamily="2" charset="-78"/>
            </a:rPr>
            <a:t>شرکت واسط </a:t>
          </a:r>
          <a:endParaRPr lang="en-US" sz="3100" kern="1200" dirty="0" smtClean="0">
            <a:cs typeface="B Titr" pitchFamily="2" charset="-78"/>
          </a:endParaRPr>
        </a:p>
      </dsp:txBody>
      <dsp:txXfrm>
        <a:off x="0" y="552733"/>
        <a:ext cx="2257097" cy="893113"/>
      </dsp:txXfrm>
    </dsp:sp>
    <dsp:sp modelId="{D7799154-4830-41A9-A8F7-EE04507D5211}">
      <dsp:nvSpPr>
        <dsp:cNvPr id="0" name=""/>
        <dsp:cNvSpPr/>
      </dsp:nvSpPr>
      <dsp:spPr>
        <a:xfrm>
          <a:off x="0" y="1445847"/>
          <a:ext cx="2257097" cy="1361520"/>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6012" tIns="96012" rIns="128016" bIns="144018" numCol="1" spcCol="1270" anchor="t" anchorCtr="0">
          <a:noAutofit/>
        </a:bodyPr>
        <a:lstStyle/>
        <a:p>
          <a:pPr marL="171450" lvl="1" indent="-171450" algn="r" defTabSz="800100" rtl="1">
            <a:lnSpc>
              <a:spcPct val="90000"/>
            </a:lnSpc>
            <a:spcBef>
              <a:spcPct val="0"/>
            </a:spcBef>
            <a:spcAft>
              <a:spcPct val="15000"/>
            </a:spcAft>
            <a:buChar char="••"/>
          </a:pPr>
          <a:endParaRPr lang="en-US" sz="1800" kern="1200" dirty="0" smtClean="0">
            <a:cs typeface="B Zar" pitchFamily="2" charset="-78"/>
          </a:endParaRPr>
        </a:p>
        <a:p>
          <a:pPr marL="171450" lvl="1" indent="-171450" algn="ctr" defTabSz="800100" rtl="1">
            <a:lnSpc>
              <a:spcPct val="90000"/>
            </a:lnSpc>
            <a:spcBef>
              <a:spcPct val="0"/>
            </a:spcBef>
            <a:spcAft>
              <a:spcPct val="15000"/>
            </a:spcAft>
            <a:buChar char="••"/>
          </a:pPr>
          <a:r>
            <a:rPr lang="fa-IR" sz="1800" kern="1200" dirty="0" smtClean="0">
              <a:cs typeface="B Zar" pitchFamily="2" charset="-78"/>
            </a:rPr>
            <a:t>رهن‌ها را یک‌کاسه‌ می‌کند</a:t>
          </a:r>
          <a:r>
            <a:rPr lang="fa-IR" sz="1800" kern="1200" dirty="0" smtClean="0"/>
            <a:t>.</a:t>
          </a:r>
          <a:endParaRPr lang="en-US" sz="1800" kern="1200" dirty="0" smtClean="0">
            <a:cs typeface="B Zar" pitchFamily="2" charset="-78"/>
          </a:endParaRPr>
        </a:p>
      </dsp:txBody>
      <dsp:txXfrm>
        <a:off x="0" y="1445847"/>
        <a:ext cx="2257097" cy="136152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8B8836-A700-4D5A-A8FC-3520E916F080}">
      <dsp:nvSpPr>
        <dsp:cNvPr id="0" name=""/>
        <dsp:cNvSpPr/>
      </dsp:nvSpPr>
      <dsp:spPr>
        <a:xfrm>
          <a:off x="0" y="0"/>
          <a:ext cx="6068265" cy="1236225"/>
        </a:xfrm>
        <a:prstGeom prst="roundRect">
          <a:avLst>
            <a:gd name="adj" fmla="val 10000"/>
          </a:avLst>
        </a:prstGeom>
        <a:solidFill>
          <a:srgbClr val="0070C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rtl="1">
            <a:lnSpc>
              <a:spcPct val="90000"/>
            </a:lnSpc>
            <a:spcBef>
              <a:spcPct val="0"/>
            </a:spcBef>
            <a:spcAft>
              <a:spcPct val="35000"/>
            </a:spcAft>
          </a:pPr>
          <a:r>
            <a:rPr lang="fa-IR" sz="3300" kern="1200" dirty="0" smtClean="0">
              <a:cs typeface="B Zar" pitchFamily="2" charset="-78"/>
            </a:rPr>
            <a:t>اوراق بهادار با پشتوانۀ رهن</a:t>
          </a:r>
          <a:endParaRPr lang="en-US" sz="3300" kern="1200" dirty="0">
            <a:cs typeface="B Zar" pitchFamily="2" charset="-78"/>
          </a:endParaRPr>
        </a:p>
      </dsp:txBody>
      <dsp:txXfrm>
        <a:off x="36208" y="36208"/>
        <a:ext cx="4734281" cy="1163809"/>
      </dsp:txXfrm>
    </dsp:sp>
    <dsp:sp modelId="{2560BAE2-EDB2-49EC-9A62-5ED184499036}">
      <dsp:nvSpPr>
        <dsp:cNvPr id="0" name=""/>
        <dsp:cNvSpPr/>
      </dsp:nvSpPr>
      <dsp:spPr>
        <a:xfrm>
          <a:off x="535435" y="1442263"/>
          <a:ext cx="6068265" cy="1236225"/>
        </a:xfrm>
        <a:prstGeom prst="roundRect">
          <a:avLst>
            <a:gd name="adj" fmla="val 10000"/>
          </a:avLst>
        </a:prstGeom>
        <a:solidFill>
          <a:srgbClr val="0070C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rtl="1">
            <a:lnSpc>
              <a:spcPct val="90000"/>
            </a:lnSpc>
            <a:spcBef>
              <a:spcPct val="0"/>
            </a:spcBef>
            <a:spcAft>
              <a:spcPct val="35000"/>
            </a:spcAft>
          </a:pPr>
          <a:r>
            <a:rPr lang="fa-IR" sz="3300" kern="1200" dirty="0" smtClean="0">
              <a:cs typeface="B Zar" pitchFamily="2" charset="-78"/>
            </a:rPr>
            <a:t>انتقال از بانک به بازار</a:t>
          </a:r>
          <a:endParaRPr lang="en-US" sz="3300" kern="1200" dirty="0">
            <a:cs typeface="B Zar" pitchFamily="2" charset="-78"/>
          </a:endParaRPr>
        </a:p>
      </dsp:txBody>
      <dsp:txXfrm>
        <a:off x="571643" y="1478471"/>
        <a:ext cx="4656867" cy="1163809"/>
      </dsp:txXfrm>
    </dsp:sp>
    <dsp:sp modelId="{1CE878F8-C2F7-4C7A-88B3-7E01613E8528}">
      <dsp:nvSpPr>
        <dsp:cNvPr id="0" name=""/>
        <dsp:cNvSpPr/>
      </dsp:nvSpPr>
      <dsp:spPr>
        <a:xfrm>
          <a:off x="1070870" y="2884527"/>
          <a:ext cx="6068265" cy="1236225"/>
        </a:xfrm>
        <a:prstGeom prst="roundRect">
          <a:avLst>
            <a:gd name="adj" fmla="val 10000"/>
          </a:avLst>
        </a:prstGeom>
        <a:solidFill>
          <a:srgbClr val="0070C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rtl="1">
            <a:lnSpc>
              <a:spcPct val="90000"/>
            </a:lnSpc>
            <a:spcBef>
              <a:spcPct val="0"/>
            </a:spcBef>
            <a:spcAft>
              <a:spcPct val="35000"/>
            </a:spcAft>
          </a:pPr>
          <a:r>
            <a:rPr lang="fa-IR" sz="3300" kern="1200" dirty="0" smtClean="0">
              <a:cs typeface="B Zar" pitchFamily="2" charset="-78"/>
            </a:rPr>
            <a:t>انتقال از بانک پایگی  به بازارپایگی</a:t>
          </a:r>
          <a:endParaRPr lang="en-US" sz="3300" kern="1200" dirty="0">
            <a:cs typeface="B Zar" pitchFamily="2" charset="-78"/>
          </a:endParaRPr>
        </a:p>
      </dsp:txBody>
      <dsp:txXfrm>
        <a:off x="1107078" y="2920735"/>
        <a:ext cx="4656867" cy="1163809"/>
      </dsp:txXfrm>
    </dsp:sp>
    <dsp:sp modelId="{177D1E97-CF48-45AC-9F72-2A3C97616A04}">
      <dsp:nvSpPr>
        <dsp:cNvPr id="0" name=""/>
        <dsp:cNvSpPr/>
      </dsp:nvSpPr>
      <dsp:spPr>
        <a:xfrm>
          <a:off x="5264718" y="937471"/>
          <a:ext cx="803546" cy="803546"/>
        </a:xfrm>
        <a:prstGeom prst="downArrow">
          <a:avLst>
            <a:gd name="adj1" fmla="val 55000"/>
            <a:gd name="adj2" fmla="val 45000"/>
          </a:avLst>
        </a:prstGeom>
        <a:solidFill>
          <a:schemeClr val="tx1">
            <a:alpha val="9000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cs typeface="B Zar" pitchFamily="2" charset="-78"/>
          </a:endParaRPr>
        </a:p>
      </dsp:txBody>
      <dsp:txXfrm>
        <a:off x="5445516" y="937471"/>
        <a:ext cx="441950" cy="604668"/>
      </dsp:txXfrm>
    </dsp:sp>
    <dsp:sp modelId="{3F83046D-67EB-48EA-9443-ED5E7F363D8F}">
      <dsp:nvSpPr>
        <dsp:cNvPr id="0" name=""/>
        <dsp:cNvSpPr/>
      </dsp:nvSpPr>
      <dsp:spPr>
        <a:xfrm>
          <a:off x="5800153" y="2371493"/>
          <a:ext cx="803546" cy="803546"/>
        </a:xfrm>
        <a:prstGeom prst="downArrow">
          <a:avLst>
            <a:gd name="adj1" fmla="val 55000"/>
            <a:gd name="adj2" fmla="val 45000"/>
          </a:avLst>
        </a:prstGeom>
        <a:solidFill>
          <a:schemeClr val="tx1">
            <a:alpha val="9000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cs typeface="B Zar" pitchFamily="2" charset="-78"/>
          </a:endParaRPr>
        </a:p>
      </dsp:txBody>
      <dsp:txXfrm>
        <a:off x="5980951" y="2371493"/>
        <a:ext cx="441950" cy="60466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7AEB1F-F1AF-4197-AE9C-80DC0E952327}">
      <dsp:nvSpPr>
        <dsp:cNvPr id="0" name=""/>
        <dsp:cNvSpPr/>
      </dsp:nvSpPr>
      <dsp:spPr>
        <a:xfrm>
          <a:off x="0" y="252"/>
          <a:ext cx="6851104" cy="1382400"/>
        </a:xfrm>
        <a:prstGeom prst="rect">
          <a:avLst/>
        </a:prstGeom>
        <a:solidFill>
          <a:schemeClr val="lt1">
            <a:hueOff val="0"/>
            <a:satOff val="0"/>
            <a:lumOff val="0"/>
            <a:alphaOff val="0"/>
          </a:schemeClr>
        </a:solidFill>
        <a:ln w="9525" cap="flat" cmpd="sng" algn="ctr">
          <a:solidFill>
            <a:schemeClr val="accent1">
              <a:shade val="80000"/>
              <a:hueOff val="0"/>
              <a:satOff val="0"/>
              <a:lumOff val="0"/>
              <a:alphaOff val="0"/>
            </a:schemeClr>
          </a:solidFill>
          <a:prstDash val="solid"/>
        </a:ln>
        <a:effectLst>
          <a:outerShdw blurRad="40000" dist="23000" dir="5400000" rotWithShape="0">
            <a:srgbClr val="000000">
              <a:alpha val="35000"/>
            </a:srgbClr>
          </a:outerShdw>
        </a:effectLst>
        <a:sp3d extrusionH="152250" prstMaterial="matte">
          <a:bevelT w="165100" prst="coolSlant"/>
        </a:sp3d>
      </dsp:spPr>
      <dsp:style>
        <a:lnRef idx="1">
          <a:scrgbClr r="0" g="0" b="0"/>
        </a:lnRef>
        <a:fillRef idx="1">
          <a:scrgbClr r="0" g="0" b="0"/>
        </a:fillRef>
        <a:effectRef idx="2">
          <a:scrgbClr r="0" g="0" b="0"/>
        </a:effectRef>
        <a:fontRef idx="minor">
          <a:schemeClr val="lt1"/>
        </a:fontRef>
      </dsp:style>
      <dsp:txBody>
        <a:bodyPr spcFirstLastPara="0" vert="horz" wrap="square" lIns="341376" tIns="195072" rIns="341376" bIns="195072" numCol="1" spcCol="1270" anchor="ctr" anchorCtr="0">
          <a:noAutofit/>
          <a:sp3d extrusionH="28000" prstMaterial="matte"/>
        </a:bodyPr>
        <a:lstStyle/>
        <a:p>
          <a:pPr lvl="0" algn="ctr" defTabSz="2133600" rtl="1">
            <a:lnSpc>
              <a:spcPct val="90000"/>
            </a:lnSpc>
            <a:spcBef>
              <a:spcPct val="0"/>
            </a:spcBef>
            <a:spcAft>
              <a:spcPct val="35000"/>
            </a:spcAft>
          </a:pPr>
          <a:r>
            <a:rPr lang="fa-IR" sz="4800" u="none" kern="1200" smtClean="0">
              <a:cs typeface="B Zar" pitchFamily="2" charset="-78"/>
            </a:rPr>
            <a:t>ایالات متحدۀ امریکا</a:t>
          </a:r>
          <a:endParaRPr lang="en-US" sz="4800" u="none" kern="1200" dirty="0">
            <a:cs typeface="B Zar" pitchFamily="2" charset="-78"/>
          </a:endParaRPr>
        </a:p>
      </dsp:txBody>
      <dsp:txXfrm>
        <a:off x="0" y="252"/>
        <a:ext cx="6851104" cy="1382400"/>
      </dsp:txXfrm>
    </dsp:sp>
    <dsp:sp modelId="{1EBB58BA-13C0-4EFD-BC5B-5787D79C23BD}">
      <dsp:nvSpPr>
        <dsp:cNvPr id="0" name=""/>
        <dsp:cNvSpPr/>
      </dsp:nvSpPr>
      <dsp:spPr>
        <a:xfrm>
          <a:off x="0" y="1382652"/>
          <a:ext cx="6851104" cy="2305800"/>
        </a:xfrm>
        <a:prstGeom prst="rect">
          <a:avLst/>
        </a:prstGeom>
        <a:solidFill>
          <a:schemeClr val="lt1">
            <a:alpha val="90000"/>
            <a:tint val="40000"/>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dsp:style>
      <dsp:txBody>
        <a:bodyPr spcFirstLastPara="0" vert="horz" wrap="square" lIns="213360" tIns="213360" rIns="284480" bIns="320040" numCol="1" spcCol="1270" anchor="t" anchorCtr="0">
          <a:noAutofit/>
        </a:bodyPr>
        <a:lstStyle/>
        <a:p>
          <a:pPr marL="285750" lvl="1" indent="-285750" algn="l" defTabSz="1778000" rtl="0">
            <a:lnSpc>
              <a:spcPct val="90000"/>
            </a:lnSpc>
            <a:spcBef>
              <a:spcPct val="0"/>
            </a:spcBef>
            <a:spcAft>
              <a:spcPct val="15000"/>
            </a:spcAft>
            <a:buChar char="••"/>
          </a:pPr>
          <a:r>
            <a:rPr lang="en-US" sz="4000" u="none" kern="1200" dirty="0" smtClean="0">
              <a:latin typeface="Times New Roman" pitchFamily="18" charset="0"/>
              <a:cs typeface="Times New Roman" pitchFamily="18" charset="0"/>
              <a:hlinkClick xmlns:r="http://schemas.openxmlformats.org/officeDocument/2006/relationships" r:id="rId1"/>
            </a:rPr>
            <a:t>Fannie Mae</a:t>
          </a:r>
          <a:endParaRPr lang="fa-IR" sz="4000" u="none" kern="1200" dirty="0">
            <a:latin typeface="Times New Roman" pitchFamily="18" charset="0"/>
            <a:cs typeface="Times New Roman" pitchFamily="18" charset="0"/>
          </a:endParaRPr>
        </a:p>
        <a:p>
          <a:pPr marL="285750" lvl="1" indent="-285750" algn="l" defTabSz="1778000" rtl="0">
            <a:lnSpc>
              <a:spcPct val="90000"/>
            </a:lnSpc>
            <a:spcBef>
              <a:spcPct val="0"/>
            </a:spcBef>
            <a:spcAft>
              <a:spcPct val="15000"/>
            </a:spcAft>
            <a:buChar char="••"/>
          </a:pPr>
          <a:r>
            <a:rPr lang="en-US" sz="4000" u="none" kern="1200" dirty="0" smtClean="0">
              <a:latin typeface="Times New Roman" pitchFamily="18" charset="0"/>
              <a:cs typeface="Times New Roman" pitchFamily="18" charset="0"/>
              <a:hlinkClick xmlns:r="http://schemas.openxmlformats.org/officeDocument/2006/relationships" r:id="rId2"/>
            </a:rPr>
            <a:t>Freddie Mac</a:t>
          </a:r>
          <a:endParaRPr lang="fa-IR" sz="4000" u="none" kern="1200" dirty="0">
            <a:latin typeface="Times New Roman" pitchFamily="18" charset="0"/>
            <a:cs typeface="Times New Roman" pitchFamily="18" charset="0"/>
          </a:endParaRPr>
        </a:p>
        <a:p>
          <a:pPr marL="285750" lvl="1" indent="-285750" algn="l" defTabSz="1778000" rtl="0">
            <a:lnSpc>
              <a:spcPct val="90000"/>
            </a:lnSpc>
            <a:spcBef>
              <a:spcPct val="0"/>
            </a:spcBef>
            <a:spcAft>
              <a:spcPct val="15000"/>
            </a:spcAft>
            <a:buChar char="••"/>
          </a:pPr>
          <a:r>
            <a:rPr lang="en-US" sz="4000" u="none" kern="1200" dirty="0" err="1" smtClean="0">
              <a:latin typeface="Times New Roman" pitchFamily="18" charset="0"/>
              <a:cs typeface="Times New Roman" pitchFamily="18" charset="0"/>
              <a:hlinkClick xmlns:r="http://schemas.openxmlformats.org/officeDocument/2006/relationships" r:id="rId3"/>
            </a:rPr>
            <a:t>Ginnie</a:t>
          </a:r>
          <a:r>
            <a:rPr lang="en-US" sz="4000" u="none" kern="1200" dirty="0" smtClean="0">
              <a:latin typeface="Times New Roman" pitchFamily="18" charset="0"/>
              <a:cs typeface="Times New Roman" pitchFamily="18" charset="0"/>
              <a:hlinkClick xmlns:r="http://schemas.openxmlformats.org/officeDocument/2006/relationships" r:id="rId3"/>
            </a:rPr>
            <a:t> Mae</a:t>
          </a:r>
          <a:endParaRPr lang="en-US" sz="4000" u="none" kern="1200" dirty="0">
            <a:latin typeface="Times New Roman" pitchFamily="18" charset="0"/>
            <a:cs typeface="Times New Roman" pitchFamily="18" charset="0"/>
          </a:endParaRPr>
        </a:p>
      </dsp:txBody>
      <dsp:txXfrm>
        <a:off x="0" y="1382652"/>
        <a:ext cx="6851104" cy="230580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5860E8-6A9F-4957-BA7A-3C3F7DCF51CD}">
      <dsp:nvSpPr>
        <dsp:cNvPr id="0" name=""/>
        <dsp:cNvSpPr/>
      </dsp:nvSpPr>
      <dsp:spPr>
        <a:xfrm>
          <a:off x="0" y="298528"/>
          <a:ext cx="6354289" cy="1332792"/>
        </a:xfrm>
        <a:prstGeom prst="roundRect">
          <a:avLst>
            <a:gd name="adj" fmla="val 10000"/>
          </a:avLst>
        </a:prstGeom>
        <a:solidFill>
          <a:srgbClr val="00206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6248" tIns="206248" rIns="206248" bIns="110490" numCol="1" spcCol="1270" anchor="t" anchorCtr="0">
          <a:noAutofit/>
        </a:bodyPr>
        <a:lstStyle/>
        <a:p>
          <a:pPr lvl="0" algn="r" defTabSz="1289050" rtl="1">
            <a:lnSpc>
              <a:spcPct val="90000"/>
            </a:lnSpc>
            <a:spcBef>
              <a:spcPct val="0"/>
            </a:spcBef>
            <a:spcAft>
              <a:spcPct val="35000"/>
            </a:spcAft>
          </a:pPr>
          <a:r>
            <a:rPr lang="fa-IR" sz="2900" kern="1200" dirty="0" smtClean="0">
              <a:cs typeface="B Zar" pitchFamily="2" charset="-78"/>
            </a:rPr>
            <a:t>نرخ بهره، عامل تعیین کنندۀ الگوی جریان‌های نقدی</a:t>
          </a:r>
          <a:endParaRPr lang="en-US" sz="2900" kern="1200" dirty="0">
            <a:cs typeface="B Zar" pitchFamily="2" charset="-78"/>
          </a:endParaRPr>
        </a:p>
      </dsp:txBody>
      <dsp:txXfrm>
        <a:off x="0" y="298528"/>
        <a:ext cx="6354289" cy="888528"/>
      </dsp:txXfrm>
    </dsp:sp>
    <dsp:sp modelId="{AA5325DC-5EAD-4D86-B475-6523A9EDA5B8}">
      <dsp:nvSpPr>
        <dsp:cNvPr id="0" name=""/>
        <dsp:cNvSpPr/>
      </dsp:nvSpPr>
      <dsp:spPr>
        <a:xfrm>
          <a:off x="1301480" y="1187056"/>
          <a:ext cx="6354289" cy="2923200"/>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06248" tIns="206248" rIns="206248" bIns="206248" numCol="1" spcCol="1270" anchor="t" anchorCtr="0">
          <a:noAutofit/>
        </a:bodyPr>
        <a:lstStyle/>
        <a:p>
          <a:pPr marL="285750" lvl="1" indent="-285750" algn="justLow" defTabSz="1289050" rtl="1">
            <a:lnSpc>
              <a:spcPct val="90000"/>
            </a:lnSpc>
            <a:spcBef>
              <a:spcPct val="0"/>
            </a:spcBef>
            <a:spcAft>
              <a:spcPct val="15000"/>
            </a:spcAft>
            <a:buChar char="••"/>
          </a:pPr>
          <a:r>
            <a:rPr lang="fa-IR" sz="2900" kern="1200" dirty="0" smtClean="0">
              <a:cs typeface="B Zar" pitchFamily="2" charset="-78"/>
            </a:rPr>
            <a:t>اگر نرخ بهره کاهش یابد پرداخت پیش از موعد افزایش می‌یابد و عمر ورق قرضه کوتاه‌تر می‌یابد.</a:t>
          </a:r>
          <a:endParaRPr lang="en-US" sz="2900" kern="1200" dirty="0">
            <a:cs typeface="B Zar" pitchFamily="2" charset="-78"/>
          </a:endParaRPr>
        </a:p>
        <a:p>
          <a:pPr marL="285750" lvl="1" indent="-285750" algn="justLow" defTabSz="1289050" rtl="1">
            <a:lnSpc>
              <a:spcPct val="90000"/>
            </a:lnSpc>
            <a:spcBef>
              <a:spcPct val="0"/>
            </a:spcBef>
            <a:spcAft>
              <a:spcPct val="15000"/>
            </a:spcAft>
            <a:buChar char="••"/>
          </a:pPr>
          <a:r>
            <a:rPr lang="fa-IR" sz="2900" kern="1200" dirty="0" smtClean="0">
              <a:cs typeface="B Zar" pitchFamily="2" charset="-78"/>
            </a:rPr>
            <a:t>اگر نرخ بهره افزایش یابد، پرداخت پیش از موعد کاهش می‌یابد و عمر ورق قرضه بلند‌تر می‌شود.</a:t>
          </a:r>
          <a:endParaRPr lang="en-US" sz="2900" kern="1200" dirty="0">
            <a:cs typeface="B Zar" pitchFamily="2" charset="-78"/>
          </a:endParaRPr>
        </a:p>
      </dsp:txBody>
      <dsp:txXfrm>
        <a:off x="1387098" y="1272674"/>
        <a:ext cx="6183053" cy="275196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6E6B41-E68A-4C2A-A773-590B1D010A34}">
      <dsp:nvSpPr>
        <dsp:cNvPr id="0" name=""/>
        <dsp:cNvSpPr/>
      </dsp:nvSpPr>
      <dsp:spPr>
        <a:xfrm>
          <a:off x="2689325" y="1669240"/>
          <a:ext cx="2480565" cy="2480565"/>
        </a:xfrm>
        <a:prstGeom prst="ellipse">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rtl="1">
            <a:lnSpc>
              <a:spcPct val="90000"/>
            </a:lnSpc>
            <a:spcBef>
              <a:spcPct val="0"/>
            </a:spcBef>
            <a:spcAft>
              <a:spcPct val="35000"/>
            </a:spcAft>
          </a:pPr>
          <a:r>
            <a:rPr lang="fa-IR" sz="2900" kern="1200" dirty="0" smtClean="0">
              <a:cs typeface="B Zar" pitchFamily="2" charset="-78"/>
            </a:rPr>
            <a:t>ریسک پرداخت پیش از موعد </a:t>
          </a:r>
          <a:endParaRPr lang="en-US" sz="2900" kern="1200" dirty="0">
            <a:cs typeface="B Zar" pitchFamily="2" charset="-78"/>
          </a:endParaRPr>
        </a:p>
      </dsp:txBody>
      <dsp:txXfrm>
        <a:off x="3052595" y="2032510"/>
        <a:ext cx="1754025" cy="1754025"/>
      </dsp:txXfrm>
    </dsp:sp>
    <dsp:sp modelId="{53EE5FC7-F90B-4D41-A7BA-7D4DE7EF36BD}">
      <dsp:nvSpPr>
        <dsp:cNvPr id="0" name=""/>
        <dsp:cNvSpPr/>
      </dsp:nvSpPr>
      <dsp:spPr>
        <a:xfrm rot="12900000">
          <a:off x="1001273" y="1205022"/>
          <a:ext cx="1997755" cy="706961"/>
        </a:xfrm>
        <a:prstGeom prst="leftArrow">
          <a:avLst>
            <a:gd name="adj1" fmla="val 60000"/>
            <a:gd name="adj2" fmla="val 50000"/>
          </a:avLst>
        </a:prstGeom>
        <a:solidFill>
          <a:schemeClr val="bg1">
            <a:lumMod val="5000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C7B7BE16-385A-4ACE-802D-745759423141}">
      <dsp:nvSpPr>
        <dsp:cNvPr id="0" name=""/>
        <dsp:cNvSpPr/>
      </dsp:nvSpPr>
      <dsp:spPr>
        <a:xfrm>
          <a:off x="3649" y="42955"/>
          <a:ext cx="2356536" cy="1885229"/>
        </a:xfrm>
        <a:prstGeom prst="roundRect">
          <a:avLst>
            <a:gd name="adj" fmla="val 10000"/>
          </a:avLst>
        </a:prstGeom>
        <a:solidFill>
          <a:schemeClr val="tx1">
            <a:lumMod val="50000"/>
            <a:lumOff val="5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8105" tIns="78105" rIns="78105" bIns="78105" numCol="1" spcCol="1270" anchor="ctr" anchorCtr="0">
          <a:noAutofit/>
        </a:bodyPr>
        <a:lstStyle/>
        <a:p>
          <a:pPr lvl="0" algn="ctr" defTabSz="1822450" rtl="1">
            <a:lnSpc>
              <a:spcPct val="90000"/>
            </a:lnSpc>
            <a:spcBef>
              <a:spcPct val="0"/>
            </a:spcBef>
            <a:spcAft>
              <a:spcPct val="35000"/>
            </a:spcAft>
          </a:pPr>
          <a:r>
            <a:rPr lang="fa-IR" sz="4100" kern="1200" dirty="0" smtClean="0">
              <a:cs typeface="B Zar" pitchFamily="2" charset="-78"/>
            </a:rPr>
            <a:t>ریسک قرارداد</a:t>
          </a:r>
          <a:endParaRPr lang="en-US" sz="4100" kern="1200" dirty="0">
            <a:cs typeface="B Zar" pitchFamily="2" charset="-78"/>
          </a:endParaRPr>
        </a:p>
      </dsp:txBody>
      <dsp:txXfrm>
        <a:off x="58865" y="98171"/>
        <a:ext cx="2246104" cy="1774797"/>
      </dsp:txXfrm>
    </dsp:sp>
    <dsp:sp modelId="{0B7B8E2F-1227-45A5-9943-7E9650E43D51}">
      <dsp:nvSpPr>
        <dsp:cNvPr id="0" name=""/>
        <dsp:cNvSpPr/>
      </dsp:nvSpPr>
      <dsp:spPr>
        <a:xfrm rot="19500000">
          <a:off x="4860186" y="1205022"/>
          <a:ext cx="1997755" cy="706961"/>
        </a:xfrm>
        <a:prstGeom prst="leftArrow">
          <a:avLst>
            <a:gd name="adj1" fmla="val 60000"/>
            <a:gd name="adj2" fmla="val 50000"/>
          </a:avLst>
        </a:prstGeom>
        <a:solidFill>
          <a:schemeClr val="accent5">
            <a:hueOff val="3257026"/>
            <a:satOff val="11196"/>
            <a:lumOff val="-53726"/>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978D5F4D-DEA3-4807-B47D-9BF7BE061B60}">
      <dsp:nvSpPr>
        <dsp:cNvPr id="0" name=""/>
        <dsp:cNvSpPr/>
      </dsp:nvSpPr>
      <dsp:spPr>
        <a:xfrm>
          <a:off x="5499029" y="42955"/>
          <a:ext cx="2356536" cy="1885229"/>
        </a:xfrm>
        <a:prstGeom prst="roundRect">
          <a:avLst>
            <a:gd name="adj" fmla="val 10000"/>
          </a:avLst>
        </a:prstGeom>
        <a:solidFill>
          <a:srgbClr val="00206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8105" tIns="78105" rIns="78105" bIns="78105" numCol="1" spcCol="1270" anchor="ctr" anchorCtr="0">
          <a:noAutofit/>
        </a:bodyPr>
        <a:lstStyle/>
        <a:p>
          <a:pPr lvl="0" algn="ctr" defTabSz="1822450" rtl="1">
            <a:lnSpc>
              <a:spcPct val="90000"/>
            </a:lnSpc>
            <a:spcBef>
              <a:spcPct val="0"/>
            </a:spcBef>
            <a:spcAft>
              <a:spcPct val="35000"/>
            </a:spcAft>
          </a:pPr>
          <a:r>
            <a:rPr lang="fa-IR" sz="4100" kern="1200" dirty="0" smtClean="0">
              <a:cs typeface="B Zar" pitchFamily="2" charset="-78"/>
            </a:rPr>
            <a:t>ریسک تمدید</a:t>
          </a:r>
          <a:endParaRPr lang="en-US" sz="4100" kern="1200" dirty="0">
            <a:cs typeface="B Zar" pitchFamily="2" charset="-78"/>
          </a:endParaRPr>
        </a:p>
      </dsp:txBody>
      <dsp:txXfrm>
        <a:off x="5554245" y="98171"/>
        <a:ext cx="2246104" cy="1774797"/>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8B61BC-C0E9-4230-A87A-4D963F5B0460}">
      <dsp:nvSpPr>
        <dsp:cNvPr id="0" name=""/>
        <dsp:cNvSpPr/>
      </dsp:nvSpPr>
      <dsp:spPr>
        <a:xfrm>
          <a:off x="591380" y="1281636"/>
          <a:ext cx="2985911" cy="2462752"/>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3815" tIns="43815" rIns="43815" bIns="43815" numCol="1" spcCol="1270" anchor="t" anchorCtr="0">
          <a:noAutofit/>
        </a:bodyPr>
        <a:lstStyle/>
        <a:p>
          <a:pPr marL="228600" lvl="1" indent="-228600" algn="ctr" defTabSz="1022350" rtl="1">
            <a:lnSpc>
              <a:spcPct val="90000"/>
            </a:lnSpc>
            <a:spcBef>
              <a:spcPct val="0"/>
            </a:spcBef>
            <a:spcAft>
              <a:spcPct val="15000"/>
            </a:spcAft>
            <a:buChar char="••"/>
          </a:pPr>
          <a:endParaRPr lang="en-US" sz="2300" kern="1200" dirty="0">
            <a:cs typeface="B Zar" pitchFamily="2" charset="-78"/>
          </a:endParaRPr>
        </a:p>
        <a:p>
          <a:pPr marL="228600" lvl="1" indent="-228600" algn="ctr" defTabSz="1022350" rtl="1">
            <a:lnSpc>
              <a:spcPct val="90000"/>
            </a:lnSpc>
            <a:spcBef>
              <a:spcPct val="0"/>
            </a:spcBef>
            <a:spcAft>
              <a:spcPct val="15000"/>
            </a:spcAft>
            <a:buChar char="••"/>
          </a:pPr>
          <a:r>
            <a:rPr lang="fa-IR" sz="2300" kern="1200" dirty="0" smtClean="0">
              <a:cs typeface="B Zar" pitchFamily="2" charset="-78"/>
            </a:rPr>
            <a:t>ریسک قرارداد</a:t>
          </a:r>
          <a:endParaRPr lang="en-US" sz="2300" kern="1200" dirty="0" smtClean="0">
            <a:cs typeface="B Zar" pitchFamily="2" charset="-78"/>
          </a:endParaRPr>
        </a:p>
        <a:p>
          <a:pPr marL="228600" lvl="1" indent="-228600" algn="ctr" defTabSz="1022350" rtl="1">
            <a:lnSpc>
              <a:spcPct val="90000"/>
            </a:lnSpc>
            <a:spcBef>
              <a:spcPct val="0"/>
            </a:spcBef>
            <a:spcAft>
              <a:spcPct val="15000"/>
            </a:spcAft>
            <a:buChar char="••"/>
          </a:pPr>
          <a:r>
            <a:rPr lang="en-US" sz="2300" kern="1200" dirty="0" smtClean="0">
              <a:cs typeface="B Zar" pitchFamily="2" charset="-78"/>
            </a:rPr>
            <a:t>Contract Risk</a:t>
          </a:r>
          <a:endParaRPr lang="en-US" sz="2300" kern="1200" dirty="0">
            <a:cs typeface="B Zar" pitchFamily="2" charset="-78"/>
          </a:endParaRPr>
        </a:p>
        <a:p>
          <a:pPr marL="457200" lvl="2" indent="-228600" algn="r" defTabSz="1022350" rtl="1">
            <a:lnSpc>
              <a:spcPct val="90000"/>
            </a:lnSpc>
            <a:spcBef>
              <a:spcPct val="0"/>
            </a:spcBef>
            <a:spcAft>
              <a:spcPct val="15000"/>
            </a:spcAft>
            <a:buChar char="••"/>
          </a:pPr>
          <a:endParaRPr lang="fa-IR" sz="2300" kern="1200" dirty="0">
            <a:cs typeface="B Zar" pitchFamily="2" charset="-78"/>
          </a:endParaRPr>
        </a:p>
      </dsp:txBody>
      <dsp:txXfrm>
        <a:off x="648055" y="1338311"/>
        <a:ext cx="2872561" cy="1821669"/>
      </dsp:txXfrm>
    </dsp:sp>
    <dsp:sp modelId="{8B83BAA1-1B96-4D26-A61F-B95567A56F6D}">
      <dsp:nvSpPr>
        <dsp:cNvPr id="0" name=""/>
        <dsp:cNvSpPr/>
      </dsp:nvSpPr>
      <dsp:spPr>
        <a:xfrm>
          <a:off x="2294534" y="1958513"/>
          <a:ext cx="3159467" cy="3159467"/>
        </a:xfrm>
        <a:prstGeom prst="leftCircularArrow">
          <a:avLst>
            <a:gd name="adj1" fmla="val 2735"/>
            <a:gd name="adj2" fmla="val 333278"/>
            <a:gd name="adj3" fmla="val 2108788"/>
            <a:gd name="adj4" fmla="val 9024489"/>
            <a:gd name="adj5" fmla="val 3191"/>
          </a:avLst>
        </a:prstGeom>
        <a:solidFill>
          <a:schemeClr val="tx1"/>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D381CD5-C38B-4BD7-823C-D74F231B1689}">
      <dsp:nvSpPr>
        <dsp:cNvPr id="0" name=""/>
        <dsp:cNvSpPr/>
      </dsp:nvSpPr>
      <dsp:spPr>
        <a:xfrm>
          <a:off x="1254916" y="3216655"/>
          <a:ext cx="2654143" cy="1055465"/>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6675" tIns="44450" rIns="66675" bIns="44450" numCol="1" spcCol="1270" anchor="ctr" anchorCtr="0">
          <a:noAutofit/>
        </a:bodyPr>
        <a:lstStyle/>
        <a:p>
          <a:pPr lvl="0" algn="ctr" defTabSz="1555750" rtl="1">
            <a:lnSpc>
              <a:spcPct val="90000"/>
            </a:lnSpc>
            <a:spcBef>
              <a:spcPct val="0"/>
            </a:spcBef>
            <a:spcAft>
              <a:spcPct val="35000"/>
            </a:spcAft>
          </a:pPr>
          <a:r>
            <a:rPr lang="fa-IR" sz="3500" kern="1200" dirty="0" smtClean="0">
              <a:cs typeface="B Zar" pitchFamily="2" charset="-78"/>
            </a:rPr>
            <a:t>با کاهش نرخ بهره</a:t>
          </a:r>
          <a:endParaRPr lang="en-US" sz="3500" kern="1200" dirty="0">
            <a:cs typeface="B Zar" pitchFamily="2" charset="-78"/>
          </a:endParaRPr>
        </a:p>
      </dsp:txBody>
      <dsp:txXfrm>
        <a:off x="1285830" y="3247569"/>
        <a:ext cx="2592315" cy="993637"/>
      </dsp:txXfrm>
    </dsp:sp>
    <dsp:sp modelId="{F63A4BA4-6640-4562-B30C-B8A995F6B82B}">
      <dsp:nvSpPr>
        <dsp:cNvPr id="0" name=""/>
        <dsp:cNvSpPr/>
      </dsp:nvSpPr>
      <dsp:spPr>
        <a:xfrm>
          <a:off x="4320540" y="1281636"/>
          <a:ext cx="2985911" cy="2462752"/>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3257026"/>
              <a:satOff val="11196"/>
              <a:lumOff val="-5372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3815" tIns="43815" rIns="43815" bIns="43815" numCol="1" spcCol="1270" anchor="t" anchorCtr="0">
          <a:noAutofit/>
        </a:bodyPr>
        <a:lstStyle/>
        <a:p>
          <a:pPr marL="228600" lvl="1" indent="-228600" algn="ctr" defTabSz="1022350" rtl="1">
            <a:lnSpc>
              <a:spcPct val="90000"/>
            </a:lnSpc>
            <a:spcBef>
              <a:spcPct val="0"/>
            </a:spcBef>
            <a:spcAft>
              <a:spcPct val="15000"/>
            </a:spcAft>
            <a:buChar char="••"/>
          </a:pPr>
          <a:endParaRPr lang="en-US" sz="2300" kern="1200" dirty="0">
            <a:cs typeface="B Zar" pitchFamily="2" charset="-78"/>
          </a:endParaRPr>
        </a:p>
        <a:p>
          <a:pPr marL="228600" lvl="1" indent="-228600" algn="ctr" defTabSz="1022350" rtl="1">
            <a:lnSpc>
              <a:spcPct val="90000"/>
            </a:lnSpc>
            <a:spcBef>
              <a:spcPct val="0"/>
            </a:spcBef>
            <a:spcAft>
              <a:spcPct val="15000"/>
            </a:spcAft>
            <a:buChar char="••"/>
          </a:pPr>
          <a:r>
            <a:rPr lang="fa-IR" sz="2300" kern="1200" dirty="0" smtClean="0">
              <a:cs typeface="B Zar" pitchFamily="2" charset="-78"/>
            </a:rPr>
            <a:t>ریسک تمدید</a:t>
          </a:r>
          <a:r>
            <a:rPr lang="en-US" sz="2300" kern="1200" dirty="0" smtClean="0">
              <a:cs typeface="B Zar" pitchFamily="2" charset="-78"/>
            </a:rPr>
            <a:t>   </a:t>
          </a:r>
          <a:r>
            <a:rPr lang="fa-IR" sz="2300" kern="1200" dirty="0" smtClean="0">
              <a:cs typeface="B Zar" pitchFamily="2" charset="-78"/>
            </a:rPr>
            <a:t> </a:t>
          </a:r>
          <a:r>
            <a:rPr lang="en-US" sz="2300" kern="1200" dirty="0" smtClean="0">
              <a:cs typeface="B Zar" pitchFamily="2" charset="-78"/>
            </a:rPr>
            <a:t>Extension Risk</a:t>
          </a:r>
          <a:endParaRPr lang="en-US" sz="2300" kern="1200" dirty="0">
            <a:cs typeface="B Zar" pitchFamily="2" charset="-78"/>
          </a:endParaRPr>
        </a:p>
      </dsp:txBody>
      <dsp:txXfrm>
        <a:off x="4377215" y="1866044"/>
        <a:ext cx="2872561" cy="1821669"/>
      </dsp:txXfrm>
    </dsp:sp>
    <dsp:sp modelId="{1B811305-5B5E-432A-80B3-1A97295AF42A}">
      <dsp:nvSpPr>
        <dsp:cNvPr id="0" name=""/>
        <dsp:cNvSpPr/>
      </dsp:nvSpPr>
      <dsp:spPr>
        <a:xfrm>
          <a:off x="4984075" y="753903"/>
          <a:ext cx="2654143" cy="1055465"/>
        </a:xfrm>
        <a:prstGeom prst="roundRect">
          <a:avLst>
            <a:gd name="adj" fmla="val 10000"/>
          </a:avLst>
        </a:prstGeom>
        <a:solidFill>
          <a:srgbClr val="00206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6675" tIns="44450" rIns="66675" bIns="44450" numCol="1" spcCol="1270" anchor="ctr" anchorCtr="0">
          <a:noAutofit/>
        </a:bodyPr>
        <a:lstStyle/>
        <a:p>
          <a:pPr lvl="0" algn="ctr" defTabSz="1555750" rtl="1">
            <a:lnSpc>
              <a:spcPct val="90000"/>
            </a:lnSpc>
            <a:spcBef>
              <a:spcPct val="0"/>
            </a:spcBef>
            <a:spcAft>
              <a:spcPct val="35000"/>
            </a:spcAft>
          </a:pPr>
          <a:r>
            <a:rPr lang="fa-IR" sz="3500" kern="1200" dirty="0" smtClean="0">
              <a:cs typeface="B Zar" pitchFamily="2" charset="-78"/>
            </a:rPr>
            <a:t>با افزایش نرخ بهره</a:t>
          </a:r>
          <a:endParaRPr lang="en-US" sz="3500" kern="1200" dirty="0">
            <a:cs typeface="B Zar" pitchFamily="2" charset="-78"/>
          </a:endParaRPr>
        </a:p>
      </dsp:txBody>
      <dsp:txXfrm>
        <a:off x="5014989" y="784817"/>
        <a:ext cx="2592315" cy="993637"/>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5CD18A-A443-4751-B2EC-A1D596867CDA}">
      <dsp:nvSpPr>
        <dsp:cNvPr id="0" name=""/>
        <dsp:cNvSpPr/>
      </dsp:nvSpPr>
      <dsp:spPr>
        <a:xfrm>
          <a:off x="3315" y="0"/>
          <a:ext cx="3189448" cy="4104456"/>
        </a:xfrm>
        <a:prstGeom prst="roundRect">
          <a:avLst>
            <a:gd name="adj" fmla="val 10000"/>
          </a:avLst>
        </a:prstGeom>
        <a:solidFill>
          <a:schemeClr val="accent2">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fa-IR" sz="2400" kern="1200" dirty="0" smtClean="0">
              <a:latin typeface=" bzar"/>
              <a:cs typeface="B Titr" pitchFamily="2" charset="-78"/>
            </a:rPr>
            <a:t>طرف عرضه = طرف ساخت و ساز</a:t>
          </a:r>
          <a:endParaRPr lang="en-US" sz="2400" kern="1200" dirty="0">
            <a:latin typeface=" bzar"/>
            <a:cs typeface="B Titr" pitchFamily="2" charset="-78"/>
          </a:endParaRPr>
        </a:p>
      </dsp:txBody>
      <dsp:txXfrm>
        <a:off x="3315" y="0"/>
        <a:ext cx="3189448" cy="1231336"/>
      </dsp:txXfrm>
    </dsp:sp>
    <dsp:sp modelId="{DE09EE50-8A2D-47F2-AD6F-259AA629FD2F}">
      <dsp:nvSpPr>
        <dsp:cNvPr id="0" name=""/>
        <dsp:cNvSpPr/>
      </dsp:nvSpPr>
      <dsp:spPr>
        <a:xfrm>
          <a:off x="322260" y="1231687"/>
          <a:ext cx="2551558" cy="806361"/>
        </a:xfrm>
        <a:prstGeom prst="roundRect">
          <a:avLst>
            <a:gd name="adj" fmla="val 10000"/>
          </a:avLst>
        </a:prstGeom>
        <a:solidFill>
          <a:srgbClr val="0070C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1280" tIns="60960" rIns="81280" bIns="60960" numCol="1" spcCol="1270" anchor="ctr" anchorCtr="0">
          <a:noAutofit/>
        </a:bodyPr>
        <a:lstStyle/>
        <a:p>
          <a:pPr lvl="0" algn="ctr" defTabSz="1422400" rtl="1">
            <a:lnSpc>
              <a:spcPct val="90000"/>
            </a:lnSpc>
            <a:spcBef>
              <a:spcPct val="0"/>
            </a:spcBef>
            <a:spcAft>
              <a:spcPct val="35000"/>
            </a:spcAft>
          </a:pPr>
          <a:r>
            <a:rPr lang="fa-IR" sz="3200" kern="1200" dirty="0" smtClean="0">
              <a:latin typeface=" bzar"/>
              <a:cs typeface="B Zar" pitchFamily="2" charset="-78"/>
            </a:rPr>
            <a:t>انبوه‌سازان</a:t>
          </a:r>
          <a:endParaRPr lang="en-US" sz="3200" kern="1200" dirty="0">
            <a:latin typeface=" bzar"/>
            <a:cs typeface="B Zar" pitchFamily="2" charset="-78"/>
          </a:endParaRPr>
        </a:p>
      </dsp:txBody>
      <dsp:txXfrm>
        <a:off x="345878" y="1255305"/>
        <a:ext cx="2504322" cy="759125"/>
      </dsp:txXfrm>
    </dsp:sp>
    <dsp:sp modelId="{087F51D9-7A1C-4663-8B09-B484DFC6D3F4}">
      <dsp:nvSpPr>
        <dsp:cNvPr id="0" name=""/>
        <dsp:cNvSpPr/>
      </dsp:nvSpPr>
      <dsp:spPr>
        <a:xfrm>
          <a:off x="322260" y="2162104"/>
          <a:ext cx="2551558" cy="806361"/>
        </a:xfrm>
        <a:prstGeom prst="roundRect">
          <a:avLst>
            <a:gd name="adj" fmla="val 10000"/>
          </a:avLst>
        </a:prstGeom>
        <a:solidFill>
          <a:srgbClr val="0070C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1280" tIns="60960" rIns="81280" bIns="60960" numCol="1" spcCol="1270" anchor="ctr" anchorCtr="0">
          <a:noAutofit/>
        </a:bodyPr>
        <a:lstStyle/>
        <a:p>
          <a:pPr lvl="0" algn="ctr" defTabSz="1422400" rtl="1">
            <a:lnSpc>
              <a:spcPct val="90000"/>
            </a:lnSpc>
            <a:spcBef>
              <a:spcPct val="0"/>
            </a:spcBef>
            <a:spcAft>
              <a:spcPct val="35000"/>
            </a:spcAft>
          </a:pPr>
          <a:r>
            <a:rPr lang="fa-IR" sz="3200" kern="1200" dirty="0" smtClean="0">
              <a:latin typeface=" bzar"/>
              <a:cs typeface="B Zar" pitchFamily="2" charset="-78"/>
            </a:rPr>
            <a:t>پیمانکاران</a:t>
          </a:r>
          <a:endParaRPr lang="en-US" sz="3200" kern="1200" dirty="0">
            <a:latin typeface=" bzar"/>
            <a:cs typeface="B Zar" pitchFamily="2" charset="-78"/>
          </a:endParaRPr>
        </a:p>
      </dsp:txBody>
      <dsp:txXfrm>
        <a:off x="345878" y="2185722"/>
        <a:ext cx="2504322" cy="759125"/>
      </dsp:txXfrm>
    </dsp:sp>
    <dsp:sp modelId="{200AB78B-3FBB-44DF-8396-694D4E883085}">
      <dsp:nvSpPr>
        <dsp:cNvPr id="0" name=""/>
        <dsp:cNvSpPr/>
      </dsp:nvSpPr>
      <dsp:spPr>
        <a:xfrm>
          <a:off x="322260" y="3092521"/>
          <a:ext cx="2551558" cy="806361"/>
        </a:xfrm>
        <a:prstGeom prst="roundRect">
          <a:avLst>
            <a:gd name="adj" fmla="val 10000"/>
          </a:avLst>
        </a:prstGeom>
        <a:solidFill>
          <a:srgbClr val="0070C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1280" tIns="60960" rIns="81280" bIns="60960" numCol="1" spcCol="1270" anchor="ctr" anchorCtr="0">
          <a:noAutofit/>
        </a:bodyPr>
        <a:lstStyle/>
        <a:p>
          <a:pPr lvl="0" algn="ctr" defTabSz="1422400" rtl="1">
            <a:lnSpc>
              <a:spcPct val="90000"/>
            </a:lnSpc>
            <a:spcBef>
              <a:spcPct val="0"/>
            </a:spcBef>
            <a:spcAft>
              <a:spcPct val="35000"/>
            </a:spcAft>
          </a:pPr>
          <a:r>
            <a:rPr lang="fa-IR" sz="3200" kern="1200" dirty="0" smtClean="0">
              <a:latin typeface=" bzar"/>
              <a:cs typeface="B Zar" pitchFamily="2" charset="-78"/>
            </a:rPr>
            <a:t>آبادگران</a:t>
          </a:r>
          <a:endParaRPr lang="en-US" sz="3200" kern="1200" dirty="0">
            <a:latin typeface=" bzar"/>
            <a:cs typeface="B Zar" pitchFamily="2" charset="-78"/>
          </a:endParaRPr>
        </a:p>
      </dsp:txBody>
      <dsp:txXfrm>
        <a:off x="345878" y="3116139"/>
        <a:ext cx="2504322" cy="759125"/>
      </dsp:txXfrm>
    </dsp:sp>
    <dsp:sp modelId="{A24FE195-9C33-4AD8-9335-5CD47DC46F54}">
      <dsp:nvSpPr>
        <dsp:cNvPr id="0" name=""/>
        <dsp:cNvSpPr/>
      </dsp:nvSpPr>
      <dsp:spPr>
        <a:xfrm>
          <a:off x="3431972" y="0"/>
          <a:ext cx="3189448" cy="4104456"/>
        </a:xfrm>
        <a:prstGeom prst="roundRect">
          <a:avLst>
            <a:gd name="adj" fmla="val 10000"/>
          </a:avLst>
        </a:prstGeom>
        <a:solidFill>
          <a:schemeClr val="accent2">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fa-IR" sz="2400" kern="1200" dirty="0" smtClean="0">
              <a:latin typeface=" bzar"/>
              <a:cs typeface="B Titr" pitchFamily="2" charset="-78"/>
            </a:rPr>
            <a:t>طرف تقاضا = طرف خریدار</a:t>
          </a:r>
          <a:endParaRPr lang="en-US" sz="2400" kern="1200" dirty="0">
            <a:latin typeface=" bzar"/>
            <a:cs typeface="B Titr" pitchFamily="2" charset="-78"/>
          </a:endParaRPr>
        </a:p>
      </dsp:txBody>
      <dsp:txXfrm>
        <a:off x="3431972" y="0"/>
        <a:ext cx="3189448" cy="1231336"/>
      </dsp:txXfrm>
    </dsp:sp>
    <dsp:sp modelId="{B290AC74-861D-4AE5-B744-06F094463136}">
      <dsp:nvSpPr>
        <dsp:cNvPr id="0" name=""/>
        <dsp:cNvSpPr/>
      </dsp:nvSpPr>
      <dsp:spPr>
        <a:xfrm>
          <a:off x="3750917" y="1231687"/>
          <a:ext cx="2551558" cy="806361"/>
        </a:xfrm>
        <a:prstGeom prst="roundRect">
          <a:avLst>
            <a:gd name="adj" fmla="val 10000"/>
          </a:avLst>
        </a:prstGeom>
        <a:solidFill>
          <a:srgbClr val="0070C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1280" tIns="60960" rIns="81280" bIns="60960" numCol="1" spcCol="1270" anchor="ctr" anchorCtr="0">
          <a:noAutofit/>
        </a:bodyPr>
        <a:lstStyle/>
        <a:p>
          <a:pPr lvl="0" algn="ctr" defTabSz="1422400" rtl="1">
            <a:lnSpc>
              <a:spcPct val="90000"/>
            </a:lnSpc>
            <a:spcBef>
              <a:spcPct val="0"/>
            </a:spcBef>
            <a:spcAft>
              <a:spcPct val="35000"/>
            </a:spcAft>
          </a:pPr>
          <a:r>
            <a:rPr lang="fa-IR" sz="3200" kern="1200" dirty="0" smtClean="0">
              <a:latin typeface=" bzar"/>
              <a:cs typeface="B Zar" pitchFamily="2" charset="-78"/>
            </a:rPr>
            <a:t>خانوارها</a:t>
          </a:r>
          <a:endParaRPr lang="en-US" sz="3200" kern="1200" dirty="0">
            <a:latin typeface=" bzar"/>
            <a:cs typeface="B Zar" pitchFamily="2" charset="-78"/>
          </a:endParaRPr>
        </a:p>
      </dsp:txBody>
      <dsp:txXfrm>
        <a:off x="3774535" y="1255305"/>
        <a:ext cx="2504322" cy="759125"/>
      </dsp:txXfrm>
    </dsp:sp>
    <dsp:sp modelId="{48B407D7-FE06-4755-9E33-D1C00E3666CE}">
      <dsp:nvSpPr>
        <dsp:cNvPr id="0" name=""/>
        <dsp:cNvSpPr/>
      </dsp:nvSpPr>
      <dsp:spPr>
        <a:xfrm>
          <a:off x="3750917" y="2162104"/>
          <a:ext cx="2551558" cy="806361"/>
        </a:xfrm>
        <a:prstGeom prst="roundRect">
          <a:avLst>
            <a:gd name="adj" fmla="val 10000"/>
          </a:avLst>
        </a:prstGeom>
        <a:solidFill>
          <a:srgbClr val="0070C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1280" tIns="60960" rIns="81280" bIns="60960" numCol="1" spcCol="1270" anchor="ctr" anchorCtr="0">
          <a:noAutofit/>
        </a:bodyPr>
        <a:lstStyle/>
        <a:p>
          <a:pPr lvl="0" algn="ctr" defTabSz="1422400" rtl="1">
            <a:lnSpc>
              <a:spcPct val="90000"/>
            </a:lnSpc>
            <a:spcBef>
              <a:spcPct val="0"/>
            </a:spcBef>
            <a:spcAft>
              <a:spcPct val="35000"/>
            </a:spcAft>
          </a:pPr>
          <a:r>
            <a:rPr lang="fa-IR" sz="3200" kern="1200" dirty="0" smtClean="0">
              <a:latin typeface=" bzar"/>
              <a:cs typeface="B Zar" pitchFamily="2" charset="-78"/>
            </a:rPr>
            <a:t>نهادهای مالی</a:t>
          </a:r>
          <a:endParaRPr lang="en-US" sz="3200" kern="1200" dirty="0">
            <a:latin typeface=" bzar"/>
            <a:cs typeface="B Zar" pitchFamily="2" charset="-78"/>
          </a:endParaRPr>
        </a:p>
      </dsp:txBody>
      <dsp:txXfrm>
        <a:off x="3774535" y="2185722"/>
        <a:ext cx="2504322" cy="759125"/>
      </dsp:txXfrm>
    </dsp:sp>
    <dsp:sp modelId="{81DD425D-AE32-4929-84C4-70EEAE4D1004}">
      <dsp:nvSpPr>
        <dsp:cNvPr id="0" name=""/>
        <dsp:cNvSpPr/>
      </dsp:nvSpPr>
      <dsp:spPr>
        <a:xfrm>
          <a:off x="3750917" y="3092521"/>
          <a:ext cx="2551558" cy="806361"/>
        </a:xfrm>
        <a:prstGeom prst="roundRect">
          <a:avLst>
            <a:gd name="adj" fmla="val 10000"/>
          </a:avLst>
        </a:prstGeom>
        <a:solidFill>
          <a:srgbClr val="0070C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1280" tIns="60960" rIns="81280" bIns="60960" numCol="1" spcCol="1270" anchor="ctr" anchorCtr="0">
          <a:noAutofit/>
        </a:bodyPr>
        <a:lstStyle/>
        <a:p>
          <a:pPr lvl="0" algn="ctr" defTabSz="1422400" rtl="1">
            <a:lnSpc>
              <a:spcPct val="90000"/>
            </a:lnSpc>
            <a:spcBef>
              <a:spcPct val="0"/>
            </a:spcBef>
            <a:spcAft>
              <a:spcPct val="35000"/>
            </a:spcAft>
          </a:pPr>
          <a:r>
            <a:rPr lang="fa-IR" sz="3200" kern="1200" dirty="0" smtClean="0">
              <a:latin typeface=" bzar"/>
              <a:cs typeface="B Zar" pitchFamily="2" charset="-78"/>
            </a:rPr>
            <a:t>دولت‌ها</a:t>
          </a:r>
          <a:endParaRPr lang="en-US" sz="3200" kern="1200" dirty="0">
            <a:latin typeface=" bzar"/>
            <a:cs typeface="B Zar" pitchFamily="2" charset="-78"/>
          </a:endParaRPr>
        </a:p>
      </dsp:txBody>
      <dsp:txXfrm>
        <a:off x="3774535" y="3116139"/>
        <a:ext cx="2504322" cy="759125"/>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3CE90B-9747-4454-8E20-59A620CABA53}">
      <dsp:nvSpPr>
        <dsp:cNvPr id="0" name=""/>
        <dsp:cNvSpPr/>
      </dsp:nvSpPr>
      <dsp:spPr>
        <a:xfrm>
          <a:off x="0" y="389722"/>
          <a:ext cx="7499176" cy="40131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p3d z="-161800" extrusionH="10600" prstMaterial="matte">
          <a:bevelT w="90600" h="18600" prst="softRound"/>
          <a:bevelB w="48600" h="8600" prst="relaxedInset"/>
        </a:sp3d>
      </dsp:spPr>
      <dsp:style>
        <a:lnRef idx="1">
          <a:scrgbClr r="0" g="0" b="0"/>
        </a:lnRef>
        <a:fillRef idx="1">
          <a:scrgbClr r="0" g="0" b="0"/>
        </a:fillRef>
        <a:effectRef idx="0">
          <a:scrgbClr r="0" g="0" b="0"/>
        </a:effectRef>
        <a:fontRef idx="minor"/>
      </dsp:style>
      <dsp:txBody>
        <a:bodyPr spcFirstLastPara="0" vert="horz" wrap="square" lIns="582019" tIns="541528" rIns="582019" bIns="184912" numCol="1" spcCol="1270" anchor="t" anchorCtr="0">
          <a:noAutofit/>
        </a:bodyPr>
        <a:lstStyle/>
        <a:p>
          <a:pPr marL="228600" lvl="1" indent="-228600" algn="justLow" defTabSz="1155700" rtl="1">
            <a:lnSpc>
              <a:spcPct val="90000"/>
            </a:lnSpc>
            <a:spcBef>
              <a:spcPct val="0"/>
            </a:spcBef>
            <a:spcAft>
              <a:spcPct val="15000"/>
            </a:spcAft>
            <a:buChar char="••"/>
          </a:pPr>
          <a:r>
            <a:rPr lang="fa-IR" sz="2600" kern="1200" dirty="0" smtClean="0">
              <a:cs typeface="B Zar" pitchFamily="2" charset="-78"/>
            </a:rPr>
            <a:t>عمده‌ترین متقاضیان مسکن خانوارها هستند.</a:t>
          </a:r>
          <a:endParaRPr lang="en-US" sz="2600" kern="1200" dirty="0">
            <a:cs typeface="B Zar" pitchFamily="2" charset="-78"/>
          </a:endParaRPr>
        </a:p>
        <a:p>
          <a:pPr marL="228600" lvl="1" indent="-228600" algn="justLow" defTabSz="1155700" rtl="1">
            <a:lnSpc>
              <a:spcPct val="90000"/>
            </a:lnSpc>
            <a:spcBef>
              <a:spcPct val="0"/>
            </a:spcBef>
            <a:spcAft>
              <a:spcPct val="15000"/>
            </a:spcAft>
            <a:buChar char="••"/>
          </a:pPr>
          <a:r>
            <a:rPr lang="fa-IR" sz="2600" kern="1200" dirty="0" smtClean="0">
              <a:cs typeface="B Zar" pitchFamily="2" charset="-78"/>
            </a:rPr>
            <a:t>مسکن بزرگ‌ترین سرمایه‌گذاری هر فرد عادی در طول عمر خود است.</a:t>
          </a:r>
          <a:endParaRPr lang="en-US" sz="2600" kern="1200" dirty="0">
            <a:cs typeface="B Zar" pitchFamily="2" charset="-78"/>
          </a:endParaRPr>
        </a:p>
        <a:p>
          <a:pPr marL="228600" lvl="1" indent="-228600" algn="justLow" defTabSz="1155700" rtl="1">
            <a:lnSpc>
              <a:spcPct val="90000"/>
            </a:lnSpc>
            <a:spcBef>
              <a:spcPct val="0"/>
            </a:spcBef>
            <a:spcAft>
              <a:spcPct val="15000"/>
            </a:spcAft>
            <a:buChar char="••"/>
          </a:pPr>
          <a:r>
            <a:rPr lang="fa-IR" sz="2600" kern="1200" dirty="0" smtClean="0">
              <a:cs typeface="B Zar" pitchFamily="2" charset="-78"/>
            </a:rPr>
            <a:t>مسکن برای افراد چیزی بیش از سرپناه است.</a:t>
          </a:r>
          <a:endParaRPr lang="en-US" sz="2600" kern="1200" dirty="0">
            <a:cs typeface="B Zar" pitchFamily="2" charset="-78"/>
          </a:endParaRPr>
        </a:p>
        <a:p>
          <a:pPr marL="228600" lvl="1" indent="-228600" algn="justLow" defTabSz="1155700" rtl="1">
            <a:lnSpc>
              <a:spcPct val="90000"/>
            </a:lnSpc>
            <a:spcBef>
              <a:spcPct val="0"/>
            </a:spcBef>
            <a:spcAft>
              <a:spcPct val="15000"/>
            </a:spcAft>
            <a:buChar char="••"/>
          </a:pPr>
          <a:r>
            <a:rPr lang="fa-IR" sz="2600" kern="1200" dirty="0" smtClean="0">
              <a:cs typeface="B Zar" pitchFamily="2" charset="-78"/>
            </a:rPr>
            <a:t>مسکن به آن‌ها شخصیت می‌دهد و به زندگی آن‌ها  آرامش می‌بخشد.</a:t>
          </a:r>
          <a:endParaRPr lang="en-US" sz="2600" kern="1200" dirty="0">
            <a:cs typeface="B Zar" pitchFamily="2" charset="-78"/>
          </a:endParaRPr>
        </a:p>
      </dsp:txBody>
      <dsp:txXfrm>
        <a:off x="0" y="389722"/>
        <a:ext cx="7499176" cy="4013100"/>
      </dsp:txXfrm>
    </dsp:sp>
    <dsp:sp modelId="{C8E8F79E-5BAF-4BEF-A939-E3F881C3C9AD}">
      <dsp:nvSpPr>
        <dsp:cNvPr id="0" name=""/>
        <dsp:cNvSpPr/>
      </dsp:nvSpPr>
      <dsp:spPr>
        <a:xfrm>
          <a:off x="374958" y="5962"/>
          <a:ext cx="5249423" cy="767520"/>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98416" tIns="0" rIns="198416" bIns="0" numCol="1" spcCol="1270" anchor="ctr" anchorCtr="0">
          <a:noAutofit/>
        </a:bodyPr>
        <a:lstStyle/>
        <a:p>
          <a:pPr lvl="0" algn="ctr" defTabSz="1155700" rtl="1">
            <a:lnSpc>
              <a:spcPct val="90000"/>
            </a:lnSpc>
            <a:spcBef>
              <a:spcPct val="0"/>
            </a:spcBef>
            <a:spcAft>
              <a:spcPct val="35000"/>
            </a:spcAft>
          </a:pPr>
          <a:r>
            <a:rPr lang="fa-IR" sz="2600" kern="1200" dirty="0" smtClean="0">
              <a:cs typeface="B Titr" pitchFamily="2" charset="-78"/>
            </a:rPr>
            <a:t>مسکن و خریداران</a:t>
          </a:r>
          <a:endParaRPr lang="en-US" sz="2600" kern="1200" dirty="0">
            <a:cs typeface="B Titr" pitchFamily="2" charset="-78"/>
          </a:endParaRPr>
        </a:p>
      </dsp:txBody>
      <dsp:txXfrm>
        <a:off x="412425" y="43429"/>
        <a:ext cx="5174489" cy="69258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BA9B34-1BF0-49F0-9550-8ADBA666D899}">
      <dsp:nvSpPr>
        <dsp:cNvPr id="0" name=""/>
        <dsp:cNvSpPr/>
      </dsp:nvSpPr>
      <dsp:spPr>
        <a:xfrm>
          <a:off x="7889" y="1728060"/>
          <a:ext cx="725872" cy="553526"/>
        </a:xfrm>
        <a:prstGeom prst="roundRect">
          <a:avLst>
            <a:gd name="adj" fmla="val 10000"/>
          </a:avLst>
        </a:prstGeom>
        <a:solidFill>
          <a:srgbClr val="0070C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altLang="en-US" sz="1600" b="0" kern="1200" dirty="0" smtClean="0">
              <a:effectLst/>
              <a:latin typeface="Times New Roman" pitchFamily="18" charset="0"/>
              <a:cs typeface="B Titr" pitchFamily="2" charset="-78"/>
            </a:rPr>
            <a:t>خانه</a:t>
          </a:r>
          <a:endParaRPr lang="en-US" sz="1600" b="0" kern="1200" dirty="0">
            <a:effectLst/>
            <a:cs typeface="B Titr" pitchFamily="2" charset="-78"/>
          </a:endParaRPr>
        </a:p>
      </dsp:txBody>
      <dsp:txXfrm>
        <a:off x="24101" y="1744272"/>
        <a:ext cx="693448" cy="521102"/>
      </dsp:txXfrm>
    </dsp:sp>
    <dsp:sp modelId="{28B5291F-C1B2-4D0C-97E5-A47E6F1033D9}">
      <dsp:nvSpPr>
        <dsp:cNvPr id="0" name=""/>
        <dsp:cNvSpPr/>
      </dsp:nvSpPr>
      <dsp:spPr>
        <a:xfrm>
          <a:off x="733762" y="1992399"/>
          <a:ext cx="442821" cy="24848"/>
        </a:xfrm>
        <a:custGeom>
          <a:avLst/>
          <a:gdLst/>
          <a:ahLst/>
          <a:cxnLst/>
          <a:rect l="0" t="0" r="0" b="0"/>
          <a:pathLst>
            <a:path>
              <a:moveTo>
                <a:pt x="0" y="12424"/>
              </a:moveTo>
              <a:lnTo>
                <a:pt x="442821" y="12424"/>
              </a:lnTo>
            </a:path>
          </a:pathLst>
        </a:custGeom>
        <a:noFill/>
        <a:ln w="9525" cap="flat" cmpd="sng" algn="ctr">
          <a:solidFill>
            <a:srgbClr val="0070C0"/>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b="0" kern="1200">
            <a:effectLst/>
            <a:cs typeface="B Zar" pitchFamily="2" charset="-78"/>
          </a:endParaRPr>
        </a:p>
      </dsp:txBody>
      <dsp:txXfrm>
        <a:off x="944102" y="1993753"/>
        <a:ext cx="22141" cy="22141"/>
      </dsp:txXfrm>
    </dsp:sp>
    <dsp:sp modelId="{6EC45703-68F0-413C-A976-45CE9DF7D509}">
      <dsp:nvSpPr>
        <dsp:cNvPr id="0" name=""/>
        <dsp:cNvSpPr/>
      </dsp:nvSpPr>
      <dsp:spPr>
        <a:xfrm>
          <a:off x="1176583" y="816895"/>
          <a:ext cx="1107052" cy="2375857"/>
        </a:xfrm>
        <a:prstGeom prst="roundRect">
          <a:avLst>
            <a:gd name="adj" fmla="val 10000"/>
          </a:avLst>
        </a:prstGeom>
        <a:solidFill>
          <a:srgbClr val="0070C0"/>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ar-SA" altLang="en-US" sz="1600" b="0" kern="1200" dirty="0" smtClean="0">
              <a:effectLst/>
              <a:latin typeface="Times New Roman" pitchFamily="18" charset="0"/>
              <a:cs typeface="B Zar" pitchFamily="2" charset="-78"/>
            </a:rPr>
            <a:t>از طريق امضاي قرارداد وام رهني (فروش اقساطي) به خريدار واگذار مي‌شود</a:t>
          </a:r>
          <a:endParaRPr lang="en-US" sz="1600" b="0" kern="1200" dirty="0">
            <a:effectLst/>
            <a:cs typeface="B Zar" pitchFamily="2" charset="-78"/>
          </a:endParaRPr>
        </a:p>
      </dsp:txBody>
      <dsp:txXfrm>
        <a:off x="1209007" y="849319"/>
        <a:ext cx="1042204" cy="2311009"/>
      </dsp:txXfrm>
    </dsp:sp>
    <dsp:sp modelId="{A4403C33-FA82-4484-B5BF-D616141625D7}">
      <dsp:nvSpPr>
        <dsp:cNvPr id="0" name=""/>
        <dsp:cNvSpPr/>
      </dsp:nvSpPr>
      <dsp:spPr>
        <a:xfrm>
          <a:off x="2283636" y="1992399"/>
          <a:ext cx="442821" cy="24848"/>
        </a:xfrm>
        <a:custGeom>
          <a:avLst/>
          <a:gdLst/>
          <a:ahLst/>
          <a:cxnLst/>
          <a:rect l="0" t="0" r="0" b="0"/>
          <a:pathLst>
            <a:path>
              <a:moveTo>
                <a:pt x="0" y="12424"/>
              </a:moveTo>
              <a:lnTo>
                <a:pt x="442821" y="12424"/>
              </a:lnTo>
            </a:path>
          </a:pathLst>
        </a:custGeom>
        <a:noFill/>
        <a:ln w="9525" cap="flat" cmpd="sng" algn="ctr">
          <a:solidFill>
            <a:srgbClr val="0070C0"/>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b="0" kern="1200">
            <a:effectLst/>
            <a:cs typeface="B Zar" pitchFamily="2" charset="-78"/>
          </a:endParaRPr>
        </a:p>
      </dsp:txBody>
      <dsp:txXfrm>
        <a:off x="2493976" y="1993753"/>
        <a:ext cx="22141" cy="22141"/>
      </dsp:txXfrm>
    </dsp:sp>
    <dsp:sp modelId="{8593A104-BCEF-43F7-A6A7-B9C1F56A9798}">
      <dsp:nvSpPr>
        <dsp:cNvPr id="0" name=""/>
        <dsp:cNvSpPr/>
      </dsp:nvSpPr>
      <dsp:spPr>
        <a:xfrm>
          <a:off x="2726457" y="686902"/>
          <a:ext cx="1574007" cy="2635843"/>
        </a:xfrm>
        <a:prstGeom prst="roundRect">
          <a:avLst>
            <a:gd name="adj" fmla="val 10000"/>
          </a:avLst>
        </a:prstGeom>
        <a:solidFill>
          <a:srgbClr val="0070C0"/>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ar-SA" altLang="en-US" sz="1600" b="0" kern="1200" dirty="0" smtClean="0">
              <a:effectLst/>
              <a:latin typeface="Times New Roman" pitchFamily="18" charset="0"/>
              <a:cs typeface="B Zar" pitchFamily="2" charset="-78"/>
            </a:rPr>
            <a:t>وام‌هاي رهني متعلق به وام‌دهندگان رهني (بانك مسكن) بانك‌</a:t>
          </a:r>
          <a:r>
            <a:rPr lang="fa-IR" altLang="en-US" sz="1600" b="0" kern="1200" dirty="0" smtClean="0">
              <a:effectLst/>
              <a:latin typeface="Times New Roman" pitchFamily="18" charset="0"/>
              <a:cs typeface="B Zar" pitchFamily="2" charset="-78"/>
            </a:rPr>
            <a:t>ه</a:t>
          </a:r>
          <a:r>
            <a:rPr lang="ar-SA" altLang="en-US" sz="1600" b="0" kern="1200" dirty="0" smtClean="0">
              <a:effectLst/>
              <a:latin typeface="Times New Roman" pitchFamily="18" charset="0"/>
              <a:cs typeface="B Zar" pitchFamily="2" charset="-78"/>
            </a:rPr>
            <a:t>اي تجاري يا صندوق‌هاي مسكن كارگري، فرهنگيان، جوانان</a:t>
          </a:r>
          <a:endParaRPr lang="en-US" sz="1600" b="0" kern="1200" dirty="0">
            <a:effectLst/>
            <a:cs typeface="B Zar" pitchFamily="2" charset="-78"/>
          </a:endParaRPr>
        </a:p>
      </dsp:txBody>
      <dsp:txXfrm>
        <a:off x="2772558" y="733003"/>
        <a:ext cx="1481805" cy="2543641"/>
      </dsp:txXfrm>
    </dsp:sp>
    <dsp:sp modelId="{09BC903F-491A-4B63-9BF9-204D4C3214B4}">
      <dsp:nvSpPr>
        <dsp:cNvPr id="0" name=""/>
        <dsp:cNvSpPr/>
      </dsp:nvSpPr>
      <dsp:spPr>
        <a:xfrm rot="17350740">
          <a:off x="3847913" y="1355844"/>
          <a:ext cx="1347925" cy="24848"/>
        </a:xfrm>
        <a:custGeom>
          <a:avLst/>
          <a:gdLst/>
          <a:ahLst/>
          <a:cxnLst/>
          <a:rect l="0" t="0" r="0" b="0"/>
          <a:pathLst>
            <a:path>
              <a:moveTo>
                <a:pt x="0" y="12424"/>
              </a:moveTo>
              <a:lnTo>
                <a:pt x="1347925" y="12424"/>
              </a:lnTo>
            </a:path>
          </a:pathLst>
        </a:custGeom>
        <a:noFill/>
        <a:ln w="6350" cap="flat" cmpd="sng" algn="ctr">
          <a:solidFill>
            <a:srgbClr val="0070C0"/>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b="0" kern="1200">
            <a:effectLst/>
            <a:cs typeface="B Zar" pitchFamily="2" charset="-78"/>
          </a:endParaRPr>
        </a:p>
      </dsp:txBody>
      <dsp:txXfrm>
        <a:off x="4488178" y="1334570"/>
        <a:ext cx="67396" cy="67396"/>
      </dsp:txXfrm>
    </dsp:sp>
    <dsp:sp modelId="{8D3405AC-D127-446B-9D35-BD244F410449}">
      <dsp:nvSpPr>
        <dsp:cNvPr id="0" name=""/>
        <dsp:cNvSpPr/>
      </dsp:nvSpPr>
      <dsp:spPr>
        <a:xfrm>
          <a:off x="4743286" y="187945"/>
          <a:ext cx="1107052" cy="1087535"/>
        </a:xfrm>
        <a:prstGeom prst="roundRect">
          <a:avLst>
            <a:gd name="adj" fmla="val 10000"/>
          </a:avLst>
        </a:prstGeom>
        <a:solidFill>
          <a:srgbClr val="0070C0"/>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ar-SA" altLang="en-US" sz="1600" b="0" kern="1200" dirty="0" smtClean="0">
              <a:effectLst/>
              <a:latin typeface="Times New Roman" pitchFamily="18" charset="0"/>
              <a:cs typeface="B Zar" pitchFamily="2" charset="-78"/>
            </a:rPr>
            <a:t>اوراق بهادار به پشتوانة وام‌هاي رهني</a:t>
          </a:r>
          <a:endParaRPr lang="en-US" sz="1600" b="0" kern="1200" dirty="0">
            <a:effectLst/>
            <a:cs typeface="B Zar" pitchFamily="2" charset="-78"/>
          </a:endParaRPr>
        </a:p>
      </dsp:txBody>
      <dsp:txXfrm>
        <a:off x="4775139" y="219798"/>
        <a:ext cx="1043346" cy="1023829"/>
      </dsp:txXfrm>
    </dsp:sp>
    <dsp:sp modelId="{927C6EB8-BB1B-4753-933A-6A217ED87CDB}">
      <dsp:nvSpPr>
        <dsp:cNvPr id="0" name=""/>
        <dsp:cNvSpPr/>
      </dsp:nvSpPr>
      <dsp:spPr>
        <a:xfrm rot="19457599">
          <a:off x="5799082" y="560149"/>
          <a:ext cx="545335" cy="24848"/>
        </a:xfrm>
        <a:custGeom>
          <a:avLst/>
          <a:gdLst/>
          <a:ahLst/>
          <a:cxnLst/>
          <a:rect l="0" t="0" r="0" b="0"/>
          <a:pathLst>
            <a:path>
              <a:moveTo>
                <a:pt x="0" y="12424"/>
              </a:moveTo>
              <a:lnTo>
                <a:pt x="545335" y="12424"/>
              </a:lnTo>
            </a:path>
          </a:pathLst>
        </a:custGeom>
        <a:noFill/>
        <a:ln w="6350" cap="flat" cmpd="sng" algn="ctr">
          <a:solidFill>
            <a:srgbClr val="0070C0"/>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b="0" kern="1200">
            <a:effectLst/>
            <a:cs typeface="B Zar" pitchFamily="2" charset="-78"/>
          </a:endParaRPr>
        </a:p>
      </dsp:txBody>
      <dsp:txXfrm>
        <a:off x="6058117" y="558940"/>
        <a:ext cx="27266" cy="27266"/>
      </dsp:txXfrm>
    </dsp:sp>
    <dsp:sp modelId="{39E5027D-F3D8-40E4-9B56-A2055D1392A9}">
      <dsp:nvSpPr>
        <dsp:cNvPr id="0" name=""/>
        <dsp:cNvSpPr/>
      </dsp:nvSpPr>
      <dsp:spPr>
        <a:xfrm>
          <a:off x="6293161" y="136672"/>
          <a:ext cx="1107052" cy="553526"/>
        </a:xfrm>
        <a:prstGeom prst="roundRect">
          <a:avLst>
            <a:gd name="adj" fmla="val 10000"/>
          </a:avLst>
        </a:prstGeom>
        <a:solidFill>
          <a:srgbClr val="0070C0"/>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ar-SA" altLang="en-US" sz="1600" b="0" kern="1200" dirty="0" smtClean="0">
              <a:effectLst/>
              <a:latin typeface="Times New Roman" pitchFamily="18" charset="0"/>
              <a:cs typeface="B Zar" pitchFamily="2" charset="-78"/>
            </a:rPr>
            <a:t>سرمايه‌گذاران</a:t>
          </a:r>
          <a:endParaRPr lang="en-US" sz="1600" b="0" kern="1200" dirty="0">
            <a:effectLst/>
            <a:cs typeface="B Zar" pitchFamily="2" charset="-78"/>
          </a:endParaRPr>
        </a:p>
      </dsp:txBody>
      <dsp:txXfrm>
        <a:off x="6309373" y="152884"/>
        <a:ext cx="1074628" cy="521102"/>
      </dsp:txXfrm>
    </dsp:sp>
    <dsp:sp modelId="{D96E43D8-0E49-41F6-B89A-6E56211B3145}">
      <dsp:nvSpPr>
        <dsp:cNvPr id="0" name=""/>
        <dsp:cNvSpPr/>
      </dsp:nvSpPr>
      <dsp:spPr>
        <a:xfrm rot="2142401">
          <a:off x="5799082" y="878427"/>
          <a:ext cx="545335" cy="24848"/>
        </a:xfrm>
        <a:custGeom>
          <a:avLst/>
          <a:gdLst/>
          <a:ahLst/>
          <a:cxnLst/>
          <a:rect l="0" t="0" r="0" b="0"/>
          <a:pathLst>
            <a:path>
              <a:moveTo>
                <a:pt x="0" y="12424"/>
              </a:moveTo>
              <a:lnTo>
                <a:pt x="545335" y="12424"/>
              </a:lnTo>
            </a:path>
          </a:pathLst>
        </a:custGeom>
        <a:noFill/>
        <a:ln w="6350" cap="flat" cmpd="sng" algn="ctr">
          <a:solidFill>
            <a:srgbClr val="0070C0"/>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b="0" kern="1200">
            <a:effectLst/>
            <a:cs typeface="B Zar" pitchFamily="2" charset="-78"/>
          </a:endParaRPr>
        </a:p>
      </dsp:txBody>
      <dsp:txXfrm>
        <a:off x="6058117" y="877218"/>
        <a:ext cx="27266" cy="27266"/>
      </dsp:txXfrm>
    </dsp:sp>
    <dsp:sp modelId="{83E9BC6B-601F-4EDE-B46E-45B50C127DB2}">
      <dsp:nvSpPr>
        <dsp:cNvPr id="0" name=""/>
        <dsp:cNvSpPr/>
      </dsp:nvSpPr>
      <dsp:spPr>
        <a:xfrm>
          <a:off x="6293161" y="773227"/>
          <a:ext cx="1107052" cy="553526"/>
        </a:xfrm>
        <a:prstGeom prst="roundRect">
          <a:avLst>
            <a:gd name="adj" fmla="val 10000"/>
          </a:avLst>
        </a:prstGeom>
        <a:solidFill>
          <a:srgbClr val="0070C0"/>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ar-SA" altLang="en-US" sz="1600" b="0" kern="1200" dirty="0" smtClean="0">
              <a:effectLst/>
              <a:latin typeface="Times New Roman" pitchFamily="18" charset="0"/>
              <a:cs typeface="B Zar" pitchFamily="2" charset="-78"/>
            </a:rPr>
            <a:t>سرمايه‌گذاران</a:t>
          </a:r>
          <a:endParaRPr lang="en-US" sz="1600" b="0" kern="1200" dirty="0">
            <a:effectLst/>
            <a:cs typeface="B Zar" pitchFamily="2" charset="-78"/>
          </a:endParaRPr>
        </a:p>
      </dsp:txBody>
      <dsp:txXfrm>
        <a:off x="6309373" y="789439"/>
        <a:ext cx="1074628" cy="521102"/>
      </dsp:txXfrm>
    </dsp:sp>
    <dsp:sp modelId="{59CE97C6-0D1F-4B19-9EFD-D15764FA4AAD}">
      <dsp:nvSpPr>
        <dsp:cNvPr id="0" name=""/>
        <dsp:cNvSpPr/>
      </dsp:nvSpPr>
      <dsp:spPr>
        <a:xfrm>
          <a:off x="4300465" y="1992399"/>
          <a:ext cx="442821" cy="24848"/>
        </a:xfrm>
        <a:custGeom>
          <a:avLst/>
          <a:gdLst/>
          <a:ahLst/>
          <a:cxnLst/>
          <a:rect l="0" t="0" r="0" b="0"/>
          <a:pathLst>
            <a:path>
              <a:moveTo>
                <a:pt x="0" y="12424"/>
              </a:moveTo>
              <a:lnTo>
                <a:pt x="442821" y="12424"/>
              </a:lnTo>
            </a:path>
          </a:pathLst>
        </a:custGeom>
        <a:noFill/>
        <a:ln w="9525" cap="flat" cmpd="sng" algn="ctr">
          <a:solidFill>
            <a:srgbClr val="0070C0"/>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b="0" kern="1200">
            <a:effectLst/>
            <a:cs typeface="B Zar" pitchFamily="2" charset="-78"/>
          </a:endParaRPr>
        </a:p>
      </dsp:txBody>
      <dsp:txXfrm>
        <a:off x="4510805" y="1993753"/>
        <a:ext cx="22141" cy="22141"/>
      </dsp:txXfrm>
    </dsp:sp>
    <dsp:sp modelId="{976B9887-5605-4348-B854-4543F34EB58E}">
      <dsp:nvSpPr>
        <dsp:cNvPr id="0" name=""/>
        <dsp:cNvSpPr/>
      </dsp:nvSpPr>
      <dsp:spPr>
        <a:xfrm>
          <a:off x="4743286" y="1461056"/>
          <a:ext cx="1107052" cy="1087535"/>
        </a:xfrm>
        <a:prstGeom prst="roundRect">
          <a:avLst>
            <a:gd name="adj" fmla="val 10000"/>
          </a:avLst>
        </a:prstGeom>
        <a:solidFill>
          <a:srgbClr val="0070C0"/>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ar-SA" altLang="en-US" sz="1600" b="0" kern="1200" dirty="0" smtClean="0">
              <a:effectLst/>
              <a:latin typeface="Times New Roman" pitchFamily="18" charset="0"/>
              <a:cs typeface="B Zar" pitchFamily="2" charset="-78"/>
            </a:rPr>
            <a:t>اوراق بدهي (مشاركت) مستقيم متروم</a:t>
          </a:r>
          <a:endParaRPr lang="en-US" sz="1600" b="0" kern="1200" dirty="0">
            <a:effectLst/>
            <a:cs typeface="B Zar" pitchFamily="2" charset="-78"/>
          </a:endParaRPr>
        </a:p>
      </dsp:txBody>
      <dsp:txXfrm>
        <a:off x="4775139" y="1492909"/>
        <a:ext cx="1043346" cy="1023829"/>
      </dsp:txXfrm>
    </dsp:sp>
    <dsp:sp modelId="{38A2E4CB-7F24-4388-AE20-05FF33A0D8A7}">
      <dsp:nvSpPr>
        <dsp:cNvPr id="0" name=""/>
        <dsp:cNvSpPr/>
      </dsp:nvSpPr>
      <dsp:spPr>
        <a:xfrm rot="19457599">
          <a:off x="5799082" y="1833260"/>
          <a:ext cx="545335" cy="24848"/>
        </a:xfrm>
        <a:custGeom>
          <a:avLst/>
          <a:gdLst/>
          <a:ahLst/>
          <a:cxnLst/>
          <a:rect l="0" t="0" r="0" b="0"/>
          <a:pathLst>
            <a:path>
              <a:moveTo>
                <a:pt x="0" y="12424"/>
              </a:moveTo>
              <a:lnTo>
                <a:pt x="545335" y="12424"/>
              </a:lnTo>
            </a:path>
          </a:pathLst>
        </a:custGeom>
        <a:noFill/>
        <a:ln w="6350" cap="flat" cmpd="sng" algn="ctr">
          <a:solidFill>
            <a:srgbClr val="0070C0"/>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b="0" kern="1200">
            <a:effectLst/>
            <a:cs typeface="B Zar" pitchFamily="2" charset="-78"/>
          </a:endParaRPr>
        </a:p>
      </dsp:txBody>
      <dsp:txXfrm>
        <a:off x="6058117" y="1832051"/>
        <a:ext cx="27266" cy="27266"/>
      </dsp:txXfrm>
    </dsp:sp>
    <dsp:sp modelId="{48D64958-8C7B-4073-A3EA-09D63FFBE24B}">
      <dsp:nvSpPr>
        <dsp:cNvPr id="0" name=""/>
        <dsp:cNvSpPr/>
      </dsp:nvSpPr>
      <dsp:spPr>
        <a:xfrm>
          <a:off x="6293161" y="1409783"/>
          <a:ext cx="1107052" cy="553526"/>
        </a:xfrm>
        <a:prstGeom prst="roundRect">
          <a:avLst>
            <a:gd name="adj" fmla="val 10000"/>
          </a:avLst>
        </a:prstGeom>
        <a:solidFill>
          <a:srgbClr val="0070C0"/>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ar-SA" altLang="en-US" sz="1600" b="0" kern="1200" smtClean="0">
              <a:effectLst/>
              <a:latin typeface="Times New Roman" pitchFamily="18" charset="0"/>
              <a:cs typeface="B Zar" pitchFamily="2" charset="-78"/>
            </a:rPr>
            <a:t>سرمايه‌گذاران</a:t>
          </a:r>
          <a:endParaRPr lang="en-US" sz="1600" b="0" kern="1200" dirty="0">
            <a:effectLst/>
            <a:cs typeface="B Zar" pitchFamily="2" charset="-78"/>
          </a:endParaRPr>
        </a:p>
      </dsp:txBody>
      <dsp:txXfrm>
        <a:off x="6309373" y="1425995"/>
        <a:ext cx="1074628" cy="521102"/>
      </dsp:txXfrm>
    </dsp:sp>
    <dsp:sp modelId="{BBE4E706-BBEF-453C-AB47-04A94A7A1C8C}">
      <dsp:nvSpPr>
        <dsp:cNvPr id="0" name=""/>
        <dsp:cNvSpPr/>
      </dsp:nvSpPr>
      <dsp:spPr>
        <a:xfrm rot="2142401">
          <a:off x="5799082" y="2151538"/>
          <a:ext cx="545335" cy="24848"/>
        </a:xfrm>
        <a:custGeom>
          <a:avLst/>
          <a:gdLst/>
          <a:ahLst/>
          <a:cxnLst/>
          <a:rect l="0" t="0" r="0" b="0"/>
          <a:pathLst>
            <a:path>
              <a:moveTo>
                <a:pt x="0" y="12424"/>
              </a:moveTo>
              <a:lnTo>
                <a:pt x="545335" y="12424"/>
              </a:lnTo>
            </a:path>
          </a:pathLst>
        </a:custGeom>
        <a:noFill/>
        <a:ln w="6350" cap="flat" cmpd="sng" algn="ctr">
          <a:solidFill>
            <a:srgbClr val="0070C0"/>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b="0" kern="1200">
            <a:effectLst/>
            <a:cs typeface="B Zar" pitchFamily="2" charset="-78"/>
          </a:endParaRPr>
        </a:p>
      </dsp:txBody>
      <dsp:txXfrm>
        <a:off x="6058117" y="2150329"/>
        <a:ext cx="27266" cy="27266"/>
      </dsp:txXfrm>
    </dsp:sp>
    <dsp:sp modelId="{F387BB44-38EC-4EEF-BD1F-CEE0DB9D99F8}">
      <dsp:nvSpPr>
        <dsp:cNvPr id="0" name=""/>
        <dsp:cNvSpPr/>
      </dsp:nvSpPr>
      <dsp:spPr>
        <a:xfrm>
          <a:off x="6293161" y="2046338"/>
          <a:ext cx="1107052" cy="553526"/>
        </a:xfrm>
        <a:prstGeom prst="roundRect">
          <a:avLst>
            <a:gd name="adj" fmla="val 10000"/>
          </a:avLst>
        </a:prstGeom>
        <a:solidFill>
          <a:srgbClr val="0070C0"/>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ar-SA" altLang="en-US" sz="1600" b="0" kern="1200" smtClean="0">
              <a:effectLst/>
              <a:latin typeface="Times New Roman" pitchFamily="18" charset="0"/>
              <a:cs typeface="B Zar" pitchFamily="2" charset="-78"/>
            </a:rPr>
            <a:t>سرمايه‌گذاران</a:t>
          </a:r>
          <a:endParaRPr lang="en-US" sz="1600" b="0" kern="1200" dirty="0">
            <a:effectLst/>
            <a:cs typeface="B Zar" pitchFamily="2" charset="-78"/>
          </a:endParaRPr>
        </a:p>
      </dsp:txBody>
      <dsp:txXfrm>
        <a:off x="6309373" y="2062550"/>
        <a:ext cx="1074628" cy="521102"/>
      </dsp:txXfrm>
    </dsp:sp>
    <dsp:sp modelId="{2EA7647D-CD23-40D4-93BE-BD85C3346727}">
      <dsp:nvSpPr>
        <dsp:cNvPr id="0" name=""/>
        <dsp:cNvSpPr/>
      </dsp:nvSpPr>
      <dsp:spPr>
        <a:xfrm rot="4249260">
          <a:off x="3847913" y="2628955"/>
          <a:ext cx="1347925" cy="24848"/>
        </a:xfrm>
        <a:custGeom>
          <a:avLst/>
          <a:gdLst/>
          <a:ahLst/>
          <a:cxnLst/>
          <a:rect l="0" t="0" r="0" b="0"/>
          <a:pathLst>
            <a:path>
              <a:moveTo>
                <a:pt x="0" y="12424"/>
              </a:moveTo>
              <a:lnTo>
                <a:pt x="1347925" y="12424"/>
              </a:lnTo>
            </a:path>
          </a:pathLst>
        </a:custGeom>
        <a:noFill/>
        <a:ln w="6350" cap="flat" cmpd="sng" algn="ctr">
          <a:solidFill>
            <a:srgbClr val="0070C0"/>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b="0" kern="1200">
            <a:effectLst/>
            <a:cs typeface="B Zar" pitchFamily="2" charset="-78"/>
          </a:endParaRPr>
        </a:p>
      </dsp:txBody>
      <dsp:txXfrm>
        <a:off x="4488178" y="2607681"/>
        <a:ext cx="67396" cy="67396"/>
      </dsp:txXfrm>
    </dsp:sp>
    <dsp:sp modelId="{39D0FDDB-4B06-4125-AB2E-2BA15299F8FF}">
      <dsp:nvSpPr>
        <dsp:cNvPr id="0" name=""/>
        <dsp:cNvSpPr/>
      </dsp:nvSpPr>
      <dsp:spPr>
        <a:xfrm>
          <a:off x="4743286" y="2734167"/>
          <a:ext cx="1107052" cy="1087535"/>
        </a:xfrm>
        <a:prstGeom prst="roundRect">
          <a:avLst>
            <a:gd name="adj" fmla="val 10000"/>
          </a:avLst>
        </a:prstGeom>
        <a:solidFill>
          <a:srgbClr val="0070C0"/>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ar-SA" altLang="en-US" sz="1600" b="0" kern="1200" smtClean="0">
              <a:effectLst/>
              <a:latin typeface="Times New Roman" pitchFamily="18" charset="0"/>
              <a:cs typeface="B Zar" pitchFamily="2" charset="-78"/>
            </a:rPr>
            <a:t>اوراق بدهي قابل بازخواني</a:t>
          </a:r>
          <a:endParaRPr lang="en-US" sz="1600" b="0" kern="1200" dirty="0">
            <a:effectLst/>
            <a:cs typeface="B Zar" pitchFamily="2" charset="-78"/>
          </a:endParaRPr>
        </a:p>
      </dsp:txBody>
      <dsp:txXfrm>
        <a:off x="4775139" y="2766020"/>
        <a:ext cx="1043346" cy="1023829"/>
      </dsp:txXfrm>
    </dsp:sp>
    <dsp:sp modelId="{B972CAAB-5F21-4C65-94AC-E2E372E6AF84}">
      <dsp:nvSpPr>
        <dsp:cNvPr id="0" name=""/>
        <dsp:cNvSpPr/>
      </dsp:nvSpPr>
      <dsp:spPr>
        <a:xfrm rot="19457599">
          <a:off x="5799082" y="3106371"/>
          <a:ext cx="545335" cy="24848"/>
        </a:xfrm>
        <a:custGeom>
          <a:avLst/>
          <a:gdLst/>
          <a:ahLst/>
          <a:cxnLst/>
          <a:rect l="0" t="0" r="0" b="0"/>
          <a:pathLst>
            <a:path>
              <a:moveTo>
                <a:pt x="0" y="12424"/>
              </a:moveTo>
              <a:lnTo>
                <a:pt x="545335" y="12424"/>
              </a:lnTo>
            </a:path>
          </a:pathLst>
        </a:custGeom>
        <a:noFill/>
        <a:ln w="6350" cap="flat" cmpd="sng" algn="ctr">
          <a:solidFill>
            <a:srgbClr val="0070C0"/>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b="0" kern="1200">
            <a:effectLst/>
            <a:cs typeface="B Zar" pitchFamily="2" charset="-78"/>
          </a:endParaRPr>
        </a:p>
      </dsp:txBody>
      <dsp:txXfrm>
        <a:off x="6058117" y="3105162"/>
        <a:ext cx="27266" cy="27266"/>
      </dsp:txXfrm>
    </dsp:sp>
    <dsp:sp modelId="{E5336C81-3F65-42C9-85E3-30BEB061370E}">
      <dsp:nvSpPr>
        <dsp:cNvPr id="0" name=""/>
        <dsp:cNvSpPr/>
      </dsp:nvSpPr>
      <dsp:spPr>
        <a:xfrm>
          <a:off x="6293161" y="2682893"/>
          <a:ext cx="1107052" cy="553526"/>
        </a:xfrm>
        <a:prstGeom prst="roundRect">
          <a:avLst>
            <a:gd name="adj" fmla="val 10000"/>
          </a:avLst>
        </a:prstGeom>
        <a:solidFill>
          <a:srgbClr val="0070C0"/>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ar-SA" altLang="en-US" sz="1600" b="0" kern="1200" smtClean="0">
              <a:effectLst/>
              <a:latin typeface="Times New Roman" pitchFamily="18" charset="0"/>
              <a:cs typeface="B Zar" pitchFamily="2" charset="-78"/>
            </a:rPr>
            <a:t>سرمايه‌گذاران</a:t>
          </a:r>
          <a:endParaRPr lang="en-US" altLang="en-US" sz="1600" b="0" kern="1200" dirty="0">
            <a:effectLst/>
            <a:latin typeface="Times New Roman" pitchFamily="18" charset="0"/>
            <a:cs typeface="B Zar" pitchFamily="2" charset="-78"/>
          </a:endParaRPr>
        </a:p>
      </dsp:txBody>
      <dsp:txXfrm>
        <a:off x="6309373" y="2699105"/>
        <a:ext cx="1074628" cy="521102"/>
      </dsp:txXfrm>
    </dsp:sp>
    <dsp:sp modelId="{19E8F012-7F1F-4729-AC6E-85B833491EF5}">
      <dsp:nvSpPr>
        <dsp:cNvPr id="0" name=""/>
        <dsp:cNvSpPr/>
      </dsp:nvSpPr>
      <dsp:spPr>
        <a:xfrm rot="2142401">
          <a:off x="5799082" y="3424649"/>
          <a:ext cx="545335" cy="24848"/>
        </a:xfrm>
        <a:custGeom>
          <a:avLst/>
          <a:gdLst/>
          <a:ahLst/>
          <a:cxnLst/>
          <a:rect l="0" t="0" r="0" b="0"/>
          <a:pathLst>
            <a:path>
              <a:moveTo>
                <a:pt x="0" y="12424"/>
              </a:moveTo>
              <a:lnTo>
                <a:pt x="545335" y="12424"/>
              </a:lnTo>
            </a:path>
          </a:pathLst>
        </a:custGeom>
        <a:noFill/>
        <a:ln w="6350" cap="flat" cmpd="sng" algn="ctr">
          <a:solidFill>
            <a:srgbClr val="0070C0"/>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b="0" kern="1200">
            <a:effectLst/>
            <a:cs typeface="B Zar" pitchFamily="2" charset="-78"/>
          </a:endParaRPr>
        </a:p>
      </dsp:txBody>
      <dsp:txXfrm>
        <a:off x="6058117" y="3423440"/>
        <a:ext cx="27266" cy="27266"/>
      </dsp:txXfrm>
    </dsp:sp>
    <dsp:sp modelId="{CE4E591E-8886-45C4-BB38-A024D862B6CF}">
      <dsp:nvSpPr>
        <dsp:cNvPr id="0" name=""/>
        <dsp:cNvSpPr/>
      </dsp:nvSpPr>
      <dsp:spPr>
        <a:xfrm>
          <a:off x="6293161" y="3319449"/>
          <a:ext cx="1107052" cy="553526"/>
        </a:xfrm>
        <a:prstGeom prst="roundRect">
          <a:avLst>
            <a:gd name="adj" fmla="val 10000"/>
          </a:avLst>
        </a:prstGeom>
        <a:solidFill>
          <a:srgbClr val="0070C0"/>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ar-SA" altLang="en-US" sz="1600" b="0" kern="1200" smtClean="0">
              <a:effectLst/>
              <a:latin typeface="Times New Roman" pitchFamily="18" charset="0"/>
              <a:cs typeface="B Zar" pitchFamily="2" charset="-78"/>
            </a:rPr>
            <a:t>سرمايه‌گذاران</a:t>
          </a:r>
          <a:endParaRPr lang="en-US" altLang="en-US" sz="1600" b="0" kern="1200" dirty="0">
            <a:effectLst/>
            <a:latin typeface="Times New Roman" pitchFamily="18" charset="0"/>
            <a:cs typeface="B Zar" pitchFamily="2" charset="-78"/>
          </a:endParaRPr>
        </a:p>
      </dsp:txBody>
      <dsp:txXfrm>
        <a:off x="6309373" y="3335661"/>
        <a:ext cx="1074628" cy="5211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F481BB-9848-4CF8-8820-1DBBC02C06AA}">
      <dsp:nvSpPr>
        <dsp:cNvPr id="0" name=""/>
        <dsp:cNvSpPr/>
      </dsp:nvSpPr>
      <dsp:spPr>
        <a:xfrm>
          <a:off x="2637" y="1384089"/>
          <a:ext cx="3843142" cy="960785"/>
        </a:xfrm>
        <a:prstGeom prst="roundRect">
          <a:avLst>
            <a:gd name="adj" fmla="val 10000"/>
          </a:avLst>
        </a:prstGeom>
        <a:solidFill>
          <a:srgbClr val="0070C0"/>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44450" tIns="44450" rIns="44450" bIns="44450" numCol="1" spcCol="1270" anchor="ctr" anchorCtr="0">
          <a:noAutofit/>
        </a:bodyPr>
        <a:lstStyle/>
        <a:p>
          <a:pPr lvl="0" algn="ctr" defTabSz="1555750" rtl="1">
            <a:lnSpc>
              <a:spcPct val="90000"/>
            </a:lnSpc>
            <a:spcBef>
              <a:spcPct val="0"/>
            </a:spcBef>
            <a:spcAft>
              <a:spcPct val="35000"/>
            </a:spcAft>
          </a:pPr>
          <a:r>
            <a:rPr lang="fa-IR" sz="3500" kern="1200" dirty="0" smtClean="0">
              <a:cs typeface="B Titr" pitchFamily="2" charset="-78"/>
            </a:rPr>
            <a:t>تأمین مالی ساخت و ساز</a:t>
          </a:r>
          <a:endParaRPr lang="en-US" sz="3500" kern="1200" dirty="0">
            <a:cs typeface="B Titr" pitchFamily="2" charset="-78"/>
          </a:endParaRPr>
        </a:p>
      </dsp:txBody>
      <dsp:txXfrm>
        <a:off x="30777" y="1412229"/>
        <a:ext cx="3786862" cy="904505"/>
      </dsp:txXfrm>
    </dsp:sp>
    <dsp:sp modelId="{1F01863E-78D7-4081-83DD-1C7ECD611EA9}">
      <dsp:nvSpPr>
        <dsp:cNvPr id="0" name=""/>
        <dsp:cNvSpPr/>
      </dsp:nvSpPr>
      <dsp:spPr>
        <a:xfrm rot="5400000">
          <a:off x="1840140" y="2428943"/>
          <a:ext cx="168137" cy="168137"/>
        </a:xfrm>
        <a:prstGeom prst="rightArrow">
          <a:avLst>
            <a:gd name="adj1" fmla="val 66700"/>
            <a:gd name="adj2" fmla="val 50000"/>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p3d z="-110000">
          <a:bevelT w="40600" h="20600" prst="relaxedInset"/>
        </a:sp3d>
      </dsp:spPr>
      <dsp:style>
        <a:lnRef idx="0">
          <a:scrgbClr r="0" g="0" b="0"/>
        </a:lnRef>
        <a:fillRef idx="1">
          <a:scrgbClr r="0" g="0" b="0"/>
        </a:fillRef>
        <a:effectRef idx="2">
          <a:scrgbClr r="0" g="0" b="0"/>
        </a:effectRef>
        <a:fontRef idx="minor"/>
      </dsp:style>
    </dsp:sp>
    <dsp:sp modelId="{2B88970D-D92F-4B89-A07D-C65699D105DD}">
      <dsp:nvSpPr>
        <dsp:cNvPr id="0" name=""/>
        <dsp:cNvSpPr/>
      </dsp:nvSpPr>
      <dsp:spPr>
        <a:xfrm>
          <a:off x="2637" y="2681149"/>
          <a:ext cx="3843142" cy="960785"/>
        </a:xfrm>
        <a:prstGeom prst="roundRect">
          <a:avLst>
            <a:gd name="adj" fmla="val 10000"/>
          </a:avLst>
        </a:prstGeom>
        <a:solidFill>
          <a:schemeClr val="accent2">
            <a:tint val="40000"/>
            <a:alpha val="9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50800" tIns="50800" rIns="50800" bIns="50800" numCol="1" spcCol="1270" anchor="ctr" anchorCtr="0">
          <a:noAutofit/>
        </a:bodyPr>
        <a:lstStyle/>
        <a:p>
          <a:pPr lvl="0" algn="ctr" defTabSz="1778000" rtl="1">
            <a:lnSpc>
              <a:spcPct val="90000"/>
            </a:lnSpc>
            <a:spcBef>
              <a:spcPct val="0"/>
            </a:spcBef>
            <a:spcAft>
              <a:spcPct val="35000"/>
            </a:spcAft>
          </a:pPr>
          <a:r>
            <a:rPr lang="fa-IR" sz="4000" kern="1200" dirty="0" smtClean="0">
              <a:cs typeface="B Zar" pitchFamily="2" charset="-78"/>
            </a:rPr>
            <a:t>تأمین مالی طرف عرضه</a:t>
          </a:r>
          <a:endParaRPr lang="en-US" sz="4000" kern="1200" dirty="0">
            <a:cs typeface="B Zar" pitchFamily="2" charset="-78"/>
          </a:endParaRPr>
        </a:p>
      </dsp:txBody>
      <dsp:txXfrm>
        <a:off x="30777" y="2709289"/>
        <a:ext cx="3786862" cy="904505"/>
      </dsp:txXfrm>
    </dsp:sp>
    <dsp:sp modelId="{91B51D6F-7723-474D-BA81-D4AE401CE7D3}">
      <dsp:nvSpPr>
        <dsp:cNvPr id="0" name=""/>
        <dsp:cNvSpPr/>
      </dsp:nvSpPr>
      <dsp:spPr>
        <a:xfrm>
          <a:off x="4383819" y="1384089"/>
          <a:ext cx="3843142" cy="960785"/>
        </a:xfrm>
        <a:prstGeom prst="roundRect">
          <a:avLst>
            <a:gd name="adj" fmla="val 10000"/>
          </a:avLst>
        </a:prstGeom>
        <a:solidFill>
          <a:schemeClr val="accent3">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44450" tIns="44450" rIns="44450" bIns="44450" numCol="1" spcCol="1270" anchor="ctr" anchorCtr="0">
          <a:noAutofit/>
        </a:bodyPr>
        <a:lstStyle/>
        <a:p>
          <a:pPr lvl="0" algn="ctr" defTabSz="1555750" rtl="1">
            <a:lnSpc>
              <a:spcPct val="90000"/>
            </a:lnSpc>
            <a:spcBef>
              <a:spcPct val="0"/>
            </a:spcBef>
            <a:spcAft>
              <a:spcPct val="35000"/>
            </a:spcAft>
          </a:pPr>
          <a:r>
            <a:rPr lang="fa-IR" sz="3500" kern="1200" dirty="0" smtClean="0">
              <a:cs typeface="B Titr" pitchFamily="2" charset="-78"/>
            </a:rPr>
            <a:t>تأمین مالی خرید مسکن</a:t>
          </a:r>
          <a:endParaRPr lang="en-US" sz="3500" kern="1200" dirty="0">
            <a:cs typeface="B Titr" pitchFamily="2" charset="-78"/>
          </a:endParaRPr>
        </a:p>
      </dsp:txBody>
      <dsp:txXfrm>
        <a:off x="4411959" y="1412229"/>
        <a:ext cx="3786862" cy="904505"/>
      </dsp:txXfrm>
    </dsp:sp>
    <dsp:sp modelId="{BE1DD296-371A-4766-B287-C6EC9E0152B8}">
      <dsp:nvSpPr>
        <dsp:cNvPr id="0" name=""/>
        <dsp:cNvSpPr/>
      </dsp:nvSpPr>
      <dsp:spPr>
        <a:xfrm rot="5400000">
          <a:off x="6221322" y="2428943"/>
          <a:ext cx="168137" cy="168137"/>
        </a:xfrm>
        <a:prstGeom prst="rightArrow">
          <a:avLst>
            <a:gd name="adj1" fmla="val 66700"/>
            <a:gd name="adj2" fmla="val 50000"/>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p3d z="-110000">
          <a:bevelT w="40600" h="20600" prst="relaxedInset"/>
        </a:sp3d>
      </dsp:spPr>
      <dsp:style>
        <a:lnRef idx="0">
          <a:scrgbClr r="0" g="0" b="0"/>
        </a:lnRef>
        <a:fillRef idx="1">
          <a:scrgbClr r="0" g="0" b="0"/>
        </a:fillRef>
        <a:effectRef idx="2">
          <a:scrgbClr r="0" g="0" b="0"/>
        </a:effectRef>
        <a:fontRef idx="minor"/>
      </dsp:style>
    </dsp:sp>
    <dsp:sp modelId="{EA8A739E-1859-4EB4-9A17-9A08A572A819}">
      <dsp:nvSpPr>
        <dsp:cNvPr id="0" name=""/>
        <dsp:cNvSpPr/>
      </dsp:nvSpPr>
      <dsp:spPr>
        <a:xfrm>
          <a:off x="4383819" y="2681149"/>
          <a:ext cx="3843142" cy="960785"/>
        </a:xfrm>
        <a:prstGeom prst="roundRect">
          <a:avLst>
            <a:gd name="adj" fmla="val 10000"/>
          </a:avLst>
        </a:prstGeom>
        <a:solidFill>
          <a:schemeClr val="accent3">
            <a:tint val="40000"/>
            <a:alpha val="9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50800" tIns="50800" rIns="50800" bIns="50800" numCol="1" spcCol="1270" anchor="ctr" anchorCtr="0">
          <a:noAutofit/>
        </a:bodyPr>
        <a:lstStyle/>
        <a:p>
          <a:pPr lvl="0" algn="ctr" defTabSz="1778000" rtl="1">
            <a:lnSpc>
              <a:spcPct val="90000"/>
            </a:lnSpc>
            <a:spcBef>
              <a:spcPct val="0"/>
            </a:spcBef>
            <a:spcAft>
              <a:spcPct val="35000"/>
            </a:spcAft>
          </a:pPr>
          <a:r>
            <a:rPr lang="fa-IR" sz="4000" kern="1200" dirty="0" smtClean="0">
              <a:cs typeface="B Zar" pitchFamily="2" charset="-78"/>
            </a:rPr>
            <a:t>تأمین مالی طرف تقاضا</a:t>
          </a:r>
          <a:endParaRPr lang="en-US" sz="4000" kern="1200" dirty="0">
            <a:cs typeface="B Zar" pitchFamily="2" charset="-78"/>
          </a:endParaRPr>
        </a:p>
      </dsp:txBody>
      <dsp:txXfrm>
        <a:off x="4411959" y="2709289"/>
        <a:ext cx="3786862" cy="90450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B5BA0D-6C51-46E5-88F0-03BDC83AC022}">
      <dsp:nvSpPr>
        <dsp:cNvPr id="0" name=""/>
        <dsp:cNvSpPr/>
      </dsp:nvSpPr>
      <dsp:spPr>
        <a:xfrm>
          <a:off x="0" y="403254"/>
          <a:ext cx="8229600" cy="1180800"/>
        </a:xfrm>
        <a:prstGeom prst="rect">
          <a:avLst/>
        </a:prstGeom>
        <a:solidFill>
          <a:schemeClr val="accent2">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p3d prstMaterial="plastic">
          <a:bevelT w="50800" h="50800"/>
          <a:bevelB w="50800" h="50800"/>
        </a:sp3d>
      </dsp:spPr>
      <dsp:style>
        <a:lnRef idx="1">
          <a:scrgbClr r="0" g="0" b="0"/>
        </a:lnRef>
        <a:fillRef idx="1">
          <a:scrgbClr r="0" g="0" b="0"/>
        </a:fillRef>
        <a:effectRef idx="2">
          <a:scrgbClr r="0" g="0" b="0"/>
        </a:effectRef>
        <a:fontRef idx="minor">
          <a:schemeClr val="lt1"/>
        </a:fontRef>
      </dsp:style>
      <dsp:txBody>
        <a:bodyPr spcFirstLastPara="0" vert="horz" wrap="square" lIns="291592" tIns="166624" rIns="291592" bIns="166624" numCol="1" spcCol="1270" anchor="ctr" anchorCtr="0">
          <a:noAutofit/>
        </a:bodyPr>
        <a:lstStyle/>
        <a:p>
          <a:pPr lvl="0" algn="ctr" defTabSz="1822450" rtl="1">
            <a:lnSpc>
              <a:spcPct val="90000"/>
            </a:lnSpc>
            <a:spcBef>
              <a:spcPct val="0"/>
            </a:spcBef>
            <a:spcAft>
              <a:spcPct val="35000"/>
            </a:spcAft>
          </a:pPr>
          <a:r>
            <a:rPr lang="fa-IR" sz="4100" kern="1200" dirty="0" smtClean="0">
              <a:cs typeface="B Zar" pitchFamily="2" charset="-78"/>
            </a:rPr>
            <a:t>مسکن سرمایه‌گذاری عمده‌ای برای خانوارهاست</a:t>
          </a:r>
          <a:r>
            <a:rPr lang="en-US" sz="4100" kern="1200" dirty="0" smtClean="0">
              <a:cs typeface="B Zar" pitchFamily="2" charset="-78"/>
            </a:rPr>
            <a:t>.</a:t>
          </a:r>
          <a:r>
            <a:rPr lang="fa-IR" sz="4100" kern="1200" dirty="0" smtClean="0">
              <a:cs typeface="B Zar" pitchFamily="2" charset="-78"/>
            </a:rPr>
            <a:t> </a:t>
          </a:r>
          <a:endParaRPr lang="en-US" sz="4100" kern="1200" dirty="0">
            <a:cs typeface="B Zar" pitchFamily="2" charset="-78"/>
          </a:endParaRPr>
        </a:p>
      </dsp:txBody>
      <dsp:txXfrm>
        <a:off x="0" y="403254"/>
        <a:ext cx="8229600" cy="1180800"/>
      </dsp:txXfrm>
    </dsp:sp>
    <dsp:sp modelId="{91B11AE8-8A94-4259-BF9E-9F3C0CD8895B}">
      <dsp:nvSpPr>
        <dsp:cNvPr id="0" name=""/>
        <dsp:cNvSpPr/>
      </dsp:nvSpPr>
      <dsp:spPr>
        <a:xfrm>
          <a:off x="0" y="1584054"/>
          <a:ext cx="8229600" cy="3038715"/>
        </a:xfrm>
        <a:prstGeom prst="rect">
          <a:avLst/>
        </a:prstGeom>
        <a:solidFill>
          <a:schemeClr val="accent2">
            <a:tint val="40000"/>
            <a:alpha val="90000"/>
            <a:hueOff val="0"/>
            <a:satOff val="0"/>
            <a:lumOff val="0"/>
            <a:alphaOff val="0"/>
          </a:schemeClr>
        </a:solidFill>
        <a:ln>
          <a:noFill/>
        </a:ln>
        <a:effectLst>
          <a:outerShdw blurRad="40000" dist="23000" dir="5400000" rotWithShape="0">
            <a:srgbClr val="000000">
              <a:alpha val="35000"/>
            </a:srgbClr>
          </a:outerShdw>
        </a:effectLst>
        <a:sp3d prstMaterial="plastic">
          <a:bevelT w="25400" h="25400"/>
          <a:bevelB w="25400" h="25400"/>
        </a:sp3d>
      </dsp:spPr>
      <dsp:style>
        <a:lnRef idx="0">
          <a:scrgbClr r="0" g="0" b="0"/>
        </a:lnRef>
        <a:fillRef idx="1">
          <a:scrgbClr r="0" g="0" b="0"/>
        </a:fillRef>
        <a:effectRef idx="2">
          <a:scrgbClr r="0" g="0" b="0"/>
        </a:effectRef>
        <a:fontRef idx="minor"/>
      </dsp:style>
      <dsp:txBody>
        <a:bodyPr spcFirstLastPara="0" vert="horz" wrap="square" lIns="218694" tIns="218694" rIns="291592" bIns="328041" numCol="1" spcCol="1270" anchor="t" anchorCtr="0">
          <a:noAutofit/>
        </a:bodyPr>
        <a:lstStyle/>
        <a:p>
          <a:pPr marL="285750" lvl="1" indent="-285750" algn="justLow" defTabSz="1822450" rtl="1">
            <a:lnSpc>
              <a:spcPct val="90000"/>
            </a:lnSpc>
            <a:spcBef>
              <a:spcPct val="0"/>
            </a:spcBef>
            <a:spcAft>
              <a:spcPct val="15000"/>
            </a:spcAft>
            <a:buChar char="••"/>
          </a:pPr>
          <a:r>
            <a:rPr lang="fa-IR" sz="4100" kern="1200" dirty="0" smtClean="0">
              <a:cs typeface="B Zar" pitchFamily="2" charset="-78"/>
            </a:rPr>
            <a:t>مسکن از پس‌اندازهای حال، گذشته و آیندۀ خانوارها تأمین مالی می‌شود.</a:t>
          </a:r>
          <a:endParaRPr lang="en-US" sz="4100" kern="1200" dirty="0">
            <a:cs typeface="B Zar" pitchFamily="2" charset="-78"/>
          </a:endParaRPr>
        </a:p>
        <a:p>
          <a:pPr marL="285750" lvl="1" indent="-285750" algn="justLow" defTabSz="1822450" rtl="1">
            <a:lnSpc>
              <a:spcPct val="90000"/>
            </a:lnSpc>
            <a:spcBef>
              <a:spcPct val="0"/>
            </a:spcBef>
            <a:spcAft>
              <a:spcPct val="15000"/>
            </a:spcAft>
            <a:buChar char="••"/>
          </a:pPr>
          <a:r>
            <a:rPr lang="fa-IR" sz="4100" kern="1200" dirty="0" smtClean="0">
              <a:cs typeface="B Zar" pitchFamily="2" charset="-78"/>
            </a:rPr>
            <a:t>مسکن با اقساط بلندمدت قابل‌خریداری است.</a:t>
          </a:r>
          <a:endParaRPr lang="en-US" sz="4100" kern="1200" dirty="0">
            <a:cs typeface="B Zar" pitchFamily="2" charset="-78"/>
          </a:endParaRPr>
        </a:p>
      </dsp:txBody>
      <dsp:txXfrm>
        <a:off x="0" y="1584054"/>
        <a:ext cx="8229600" cy="303871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9031A-4880-43D0-BF71-DB48AB27F87E}">
      <dsp:nvSpPr>
        <dsp:cNvPr id="0" name=""/>
        <dsp:cNvSpPr/>
      </dsp:nvSpPr>
      <dsp:spPr>
        <a:xfrm>
          <a:off x="0" y="369477"/>
          <a:ext cx="7571184" cy="1412775"/>
        </a:xfrm>
        <a:prstGeom prst="doubleWave">
          <a:avLst/>
        </a:prstGeom>
        <a:solidFill>
          <a:srgbClr val="0070C0">
            <a:alpha val="90000"/>
          </a:srgb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587608" tIns="479044" rIns="587608" bIns="163576" numCol="1" spcCol="1270" anchor="t" anchorCtr="0">
          <a:noAutofit/>
        </a:bodyPr>
        <a:lstStyle/>
        <a:p>
          <a:pPr marL="228600" lvl="1" indent="-228600" algn="r" defTabSz="1022350" rtl="1">
            <a:lnSpc>
              <a:spcPct val="90000"/>
            </a:lnSpc>
            <a:spcBef>
              <a:spcPct val="0"/>
            </a:spcBef>
            <a:spcAft>
              <a:spcPct val="15000"/>
            </a:spcAft>
            <a:buChar char="••"/>
          </a:pPr>
          <a:r>
            <a:rPr lang="fa-IR" sz="2300" b="1" kern="1200" dirty="0" smtClean="0">
              <a:solidFill>
                <a:schemeClr val="bg1"/>
              </a:solidFill>
              <a:cs typeface="B Nazanin" pitchFamily="2" charset="-78"/>
            </a:rPr>
            <a:t>وام رهنی</a:t>
          </a:r>
          <a:endParaRPr lang="en-US" sz="2300" b="1" kern="1200" dirty="0">
            <a:solidFill>
              <a:schemeClr val="bg1"/>
            </a:solidFill>
            <a:cs typeface="B Nazanin" pitchFamily="2" charset="-78"/>
          </a:endParaRPr>
        </a:p>
      </dsp:txBody>
      <dsp:txXfrm>
        <a:off x="0" y="546074"/>
        <a:ext cx="7571184" cy="1059581"/>
      </dsp:txXfrm>
    </dsp:sp>
    <dsp:sp modelId="{8676897C-273C-4F98-9845-8987A83DDB63}">
      <dsp:nvSpPr>
        <dsp:cNvPr id="0" name=""/>
        <dsp:cNvSpPr/>
      </dsp:nvSpPr>
      <dsp:spPr>
        <a:xfrm>
          <a:off x="378559" y="29997"/>
          <a:ext cx="5299828" cy="67896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0321" tIns="0" rIns="200321" bIns="0" numCol="1" spcCol="1270" anchor="ctr" anchorCtr="0">
          <a:noAutofit/>
        </a:bodyPr>
        <a:lstStyle/>
        <a:p>
          <a:pPr lvl="0" algn="ctr" defTabSz="1022350" rtl="1">
            <a:lnSpc>
              <a:spcPct val="90000"/>
            </a:lnSpc>
            <a:spcBef>
              <a:spcPct val="0"/>
            </a:spcBef>
            <a:spcAft>
              <a:spcPct val="35000"/>
            </a:spcAft>
          </a:pPr>
          <a:r>
            <a:rPr lang="fa-IR" sz="2300" kern="1200" dirty="0" smtClean="0">
              <a:cs typeface="B Titr" pitchFamily="2" charset="-78"/>
            </a:rPr>
            <a:t>بازار اولیۀ رهن</a:t>
          </a:r>
          <a:endParaRPr lang="en-US" sz="2300" kern="1200" dirty="0">
            <a:cs typeface="B Titr" pitchFamily="2" charset="-78"/>
          </a:endParaRPr>
        </a:p>
      </dsp:txBody>
      <dsp:txXfrm>
        <a:off x="411703" y="63141"/>
        <a:ext cx="5233540" cy="612672"/>
      </dsp:txXfrm>
    </dsp:sp>
    <dsp:sp modelId="{A640B782-A818-4466-A005-5EA73B50600B}">
      <dsp:nvSpPr>
        <dsp:cNvPr id="0" name=""/>
        <dsp:cNvSpPr/>
      </dsp:nvSpPr>
      <dsp:spPr>
        <a:xfrm>
          <a:off x="0" y="2245932"/>
          <a:ext cx="7571184" cy="1412775"/>
        </a:xfrm>
        <a:prstGeom prst="doubleWave">
          <a:avLst/>
        </a:prstGeom>
        <a:solidFill>
          <a:srgbClr val="0070C0">
            <a:alpha val="90000"/>
          </a:srgb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587608" tIns="479044" rIns="587608" bIns="163576" numCol="1" spcCol="1270" anchor="t" anchorCtr="0">
          <a:noAutofit/>
        </a:bodyPr>
        <a:lstStyle/>
        <a:p>
          <a:pPr marL="228600" lvl="1" indent="-228600" algn="r" defTabSz="1022350" rtl="1">
            <a:lnSpc>
              <a:spcPct val="90000"/>
            </a:lnSpc>
            <a:spcBef>
              <a:spcPct val="0"/>
            </a:spcBef>
            <a:spcAft>
              <a:spcPct val="15000"/>
            </a:spcAft>
            <a:buChar char="••"/>
          </a:pPr>
          <a:r>
            <a:rPr lang="fa-IR" sz="2300" b="1" kern="1200" dirty="0" smtClean="0">
              <a:solidFill>
                <a:schemeClr val="bg1"/>
              </a:solidFill>
              <a:cs typeface="B Nazanin" pitchFamily="2" charset="-78"/>
            </a:rPr>
            <a:t>اوراق بهادار با پشتوانۀ رهن</a:t>
          </a:r>
          <a:endParaRPr lang="en-US" sz="2300" b="1" kern="1200" dirty="0">
            <a:solidFill>
              <a:schemeClr val="bg1"/>
            </a:solidFill>
            <a:cs typeface="B Nazanin" pitchFamily="2" charset="-78"/>
          </a:endParaRPr>
        </a:p>
      </dsp:txBody>
      <dsp:txXfrm>
        <a:off x="0" y="2422529"/>
        <a:ext cx="7571184" cy="1059581"/>
      </dsp:txXfrm>
    </dsp:sp>
    <dsp:sp modelId="{2B22F8FC-3FDD-4C03-A9CF-F26740C6558C}">
      <dsp:nvSpPr>
        <dsp:cNvPr id="0" name=""/>
        <dsp:cNvSpPr/>
      </dsp:nvSpPr>
      <dsp:spPr>
        <a:xfrm>
          <a:off x="378559" y="1906452"/>
          <a:ext cx="5299828" cy="67896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0321" tIns="0" rIns="200321" bIns="0" numCol="1" spcCol="1270" anchor="ctr" anchorCtr="0">
          <a:noAutofit/>
        </a:bodyPr>
        <a:lstStyle/>
        <a:p>
          <a:pPr lvl="0" algn="ctr" defTabSz="1022350" rtl="1">
            <a:lnSpc>
              <a:spcPct val="90000"/>
            </a:lnSpc>
            <a:spcBef>
              <a:spcPct val="0"/>
            </a:spcBef>
            <a:spcAft>
              <a:spcPct val="35000"/>
            </a:spcAft>
          </a:pPr>
          <a:r>
            <a:rPr lang="fa-IR" sz="2300" kern="1200" dirty="0" smtClean="0">
              <a:cs typeface="B Titr" pitchFamily="2" charset="-78"/>
            </a:rPr>
            <a:t>بازار ثانویۀ رهن</a:t>
          </a:r>
          <a:endParaRPr lang="en-US" sz="2300" kern="1200" dirty="0">
            <a:cs typeface="B Titr" pitchFamily="2" charset="-78"/>
          </a:endParaRPr>
        </a:p>
      </dsp:txBody>
      <dsp:txXfrm>
        <a:off x="411703" y="1939596"/>
        <a:ext cx="5233540" cy="61267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BB79FC-C83C-4DD4-946E-CD21FFFABFF6}">
      <dsp:nvSpPr>
        <dsp:cNvPr id="0" name=""/>
        <dsp:cNvSpPr/>
      </dsp:nvSpPr>
      <dsp:spPr>
        <a:xfrm>
          <a:off x="915" y="150036"/>
          <a:ext cx="3332153" cy="1666076"/>
        </a:xfrm>
        <a:prstGeom prst="roundRect">
          <a:avLst>
            <a:gd name="adj" fmla="val 10000"/>
          </a:avLst>
        </a:prstGeom>
        <a:solidFill>
          <a:srgbClr val="00206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010" tIns="53340" rIns="80010" bIns="53340" numCol="1" spcCol="1270" anchor="ctr" anchorCtr="0">
          <a:noAutofit/>
        </a:bodyPr>
        <a:lstStyle/>
        <a:p>
          <a:pPr lvl="0" algn="ctr" defTabSz="1866900" rtl="1">
            <a:lnSpc>
              <a:spcPct val="90000"/>
            </a:lnSpc>
            <a:spcBef>
              <a:spcPct val="0"/>
            </a:spcBef>
            <a:spcAft>
              <a:spcPct val="35000"/>
            </a:spcAft>
          </a:pPr>
          <a:r>
            <a:rPr lang="fa-IR" sz="4200" kern="1200" dirty="0" smtClean="0">
              <a:cs typeface="B Zar" pitchFamily="2" charset="-78"/>
            </a:rPr>
            <a:t>وام رهنی بهره ثابت</a:t>
          </a:r>
          <a:endParaRPr lang="en-US" sz="4200" kern="1200" dirty="0">
            <a:cs typeface="B Zar" pitchFamily="2" charset="-78"/>
          </a:endParaRPr>
        </a:p>
      </dsp:txBody>
      <dsp:txXfrm>
        <a:off x="49713" y="198834"/>
        <a:ext cx="3234557" cy="1568480"/>
      </dsp:txXfrm>
    </dsp:sp>
    <dsp:sp modelId="{B7B69040-A1F4-4E6A-9F02-BE9A49416C06}">
      <dsp:nvSpPr>
        <dsp:cNvPr id="0" name=""/>
        <dsp:cNvSpPr/>
      </dsp:nvSpPr>
      <dsp:spPr>
        <a:xfrm>
          <a:off x="334130" y="1816112"/>
          <a:ext cx="333215" cy="1249557"/>
        </a:xfrm>
        <a:custGeom>
          <a:avLst/>
          <a:gdLst/>
          <a:ahLst/>
          <a:cxnLst/>
          <a:rect l="0" t="0" r="0" b="0"/>
          <a:pathLst>
            <a:path>
              <a:moveTo>
                <a:pt x="0" y="0"/>
              </a:moveTo>
              <a:lnTo>
                <a:pt x="0" y="1249557"/>
              </a:lnTo>
              <a:lnTo>
                <a:pt x="333215" y="1249557"/>
              </a:lnTo>
            </a:path>
          </a:pathLst>
        </a:custGeom>
        <a:noFill/>
        <a:ln w="25400" cap="flat" cmpd="sng" algn="ctr">
          <a:solidFill>
            <a:schemeClr val="dk2">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08D05A1-23B7-4E35-A979-8BDA52132548}">
      <dsp:nvSpPr>
        <dsp:cNvPr id="0" name=""/>
        <dsp:cNvSpPr/>
      </dsp:nvSpPr>
      <dsp:spPr>
        <a:xfrm>
          <a:off x="667346" y="2232632"/>
          <a:ext cx="2665722" cy="1666076"/>
        </a:xfrm>
        <a:prstGeom prst="roundRect">
          <a:avLst>
            <a:gd name="adj" fmla="val 10000"/>
          </a:avLst>
        </a:prstGeom>
        <a:solidFill>
          <a:schemeClr val="bg1">
            <a:lumMod val="65000"/>
            <a:alpha val="9000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35560" rIns="53340" bIns="35560" numCol="1" spcCol="1270" anchor="ctr" anchorCtr="0">
          <a:noAutofit/>
        </a:bodyPr>
        <a:lstStyle/>
        <a:p>
          <a:pPr lvl="0" algn="ctr" defTabSz="1244600" rtl="0">
            <a:lnSpc>
              <a:spcPct val="90000"/>
            </a:lnSpc>
            <a:spcBef>
              <a:spcPct val="0"/>
            </a:spcBef>
            <a:spcAft>
              <a:spcPct val="35000"/>
            </a:spcAft>
          </a:pPr>
          <a:r>
            <a:rPr lang="en-US" sz="2800" kern="1200" dirty="0" smtClean="0">
              <a:latin typeface="Times New Roman" pitchFamily="18" charset="0"/>
              <a:cs typeface="Times New Roman" pitchFamily="18" charset="0"/>
            </a:rPr>
            <a:t>Fixed Rate Mortgage</a:t>
          </a:r>
          <a:endParaRPr lang="en-US" sz="2800" kern="1200" dirty="0">
            <a:latin typeface="Times New Roman" pitchFamily="18" charset="0"/>
            <a:cs typeface="Times New Roman" pitchFamily="18" charset="0"/>
          </a:endParaRPr>
        </a:p>
      </dsp:txBody>
      <dsp:txXfrm>
        <a:off x="716144" y="2281430"/>
        <a:ext cx="2568126" cy="1568480"/>
      </dsp:txXfrm>
    </dsp:sp>
    <dsp:sp modelId="{5F78DCA0-33A6-42B5-BDD0-12303E35B333}">
      <dsp:nvSpPr>
        <dsp:cNvPr id="0" name=""/>
        <dsp:cNvSpPr/>
      </dsp:nvSpPr>
      <dsp:spPr>
        <a:xfrm>
          <a:off x="4166107" y="150036"/>
          <a:ext cx="3332153" cy="1666076"/>
        </a:xfrm>
        <a:prstGeom prst="roundRect">
          <a:avLst>
            <a:gd name="adj" fmla="val 10000"/>
          </a:avLst>
        </a:prstGeom>
        <a:solidFill>
          <a:srgbClr val="00206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010" tIns="53340" rIns="80010" bIns="53340" numCol="1" spcCol="1270" anchor="ctr" anchorCtr="0">
          <a:noAutofit/>
        </a:bodyPr>
        <a:lstStyle/>
        <a:p>
          <a:pPr lvl="0" algn="ctr" defTabSz="1866900" rtl="1">
            <a:lnSpc>
              <a:spcPct val="90000"/>
            </a:lnSpc>
            <a:spcBef>
              <a:spcPct val="0"/>
            </a:spcBef>
            <a:spcAft>
              <a:spcPct val="35000"/>
            </a:spcAft>
          </a:pPr>
          <a:r>
            <a:rPr lang="fa-IR" sz="4200" kern="1200" dirty="0" smtClean="0">
              <a:cs typeface="B Zar" pitchFamily="2" charset="-78"/>
            </a:rPr>
            <a:t>وام رهنی بهره متغیر</a:t>
          </a:r>
          <a:endParaRPr lang="en-US" sz="4200" kern="1200" dirty="0">
            <a:cs typeface="B Zar" pitchFamily="2" charset="-78"/>
          </a:endParaRPr>
        </a:p>
      </dsp:txBody>
      <dsp:txXfrm>
        <a:off x="4214905" y="198834"/>
        <a:ext cx="3234557" cy="1568480"/>
      </dsp:txXfrm>
    </dsp:sp>
    <dsp:sp modelId="{1F440BC8-168C-40F3-AC89-4F0861F136F5}">
      <dsp:nvSpPr>
        <dsp:cNvPr id="0" name=""/>
        <dsp:cNvSpPr/>
      </dsp:nvSpPr>
      <dsp:spPr>
        <a:xfrm>
          <a:off x="4499322" y="1816112"/>
          <a:ext cx="333215" cy="1249557"/>
        </a:xfrm>
        <a:custGeom>
          <a:avLst/>
          <a:gdLst/>
          <a:ahLst/>
          <a:cxnLst/>
          <a:rect l="0" t="0" r="0" b="0"/>
          <a:pathLst>
            <a:path>
              <a:moveTo>
                <a:pt x="0" y="0"/>
              </a:moveTo>
              <a:lnTo>
                <a:pt x="0" y="1249557"/>
              </a:lnTo>
              <a:lnTo>
                <a:pt x="333215" y="1249557"/>
              </a:lnTo>
            </a:path>
          </a:pathLst>
        </a:custGeom>
        <a:noFill/>
        <a:ln w="25400" cap="flat" cmpd="sng" algn="ctr">
          <a:solidFill>
            <a:schemeClr val="dk2">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E1198DD-EBE3-4004-892E-BCAC2F2C8E4D}">
      <dsp:nvSpPr>
        <dsp:cNvPr id="0" name=""/>
        <dsp:cNvSpPr/>
      </dsp:nvSpPr>
      <dsp:spPr>
        <a:xfrm>
          <a:off x="4832537" y="2232632"/>
          <a:ext cx="2665722" cy="1666076"/>
        </a:xfrm>
        <a:prstGeom prst="roundRect">
          <a:avLst>
            <a:gd name="adj" fmla="val 10000"/>
          </a:avLst>
        </a:prstGeom>
        <a:solidFill>
          <a:schemeClr val="bg1">
            <a:lumMod val="65000"/>
            <a:alpha val="9000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35560" rIns="53340" bIns="35560" numCol="1" spcCol="1270" anchor="ctr" anchorCtr="0">
          <a:noAutofit/>
        </a:bodyPr>
        <a:lstStyle/>
        <a:p>
          <a:pPr lvl="0" algn="ctr" defTabSz="1244600" rtl="0">
            <a:lnSpc>
              <a:spcPct val="90000"/>
            </a:lnSpc>
            <a:spcBef>
              <a:spcPct val="0"/>
            </a:spcBef>
            <a:spcAft>
              <a:spcPct val="35000"/>
            </a:spcAft>
          </a:pPr>
          <a:r>
            <a:rPr lang="en-US" sz="2800" kern="1200" dirty="0" smtClean="0">
              <a:latin typeface="Times New Roman" pitchFamily="18" charset="0"/>
              <a:cs typeface="Times New Roman" pitchFamily="18" charset="0"/>
            </a:rPr>
            <a:t>Adjustable Rate Mortgage</a:t>
          </a:r>
          <a:endParaRPr lang="fa-IR" sz="2800" kern="1200" dirty="0">
            <a:latin typeface="Times New Roman" pitchFamily="18" charset="0"/>
            <a:cs typeface="Times New Roman" pitchFamily="18" charset="0"/>
          </a:endParaRPr>
        </a:p>
      </dsp:txBody>
      <dsp:txXfrm>
        <a:off x="4881335" y="2281430"/>
        <a:ext cx="2568126" cy="156848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8330E9-F71C-4DFE-91B7-E5D5BE7AD6E1}">
      <dsp:nvSpPr>
        <dsp:cNvPr id="0" name=""/>
        <dsp:cNvSpPr/>
      </dsp:nvSpPr>
      <dsp:spPr>
        <a:xfrm>
          <a:off x="0" y="2400171"/>
          <a:ext cx="7283152" cy="1574772"/>
        </a:xfrm>
        <a:prstGeom prst="rect">
          <a:avLst/>
        </a:prstGeom>
        <a:solidFill>
          <a:srgbClr val="0070C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rtl="1">
            <a:lnSpc>
              <a:spcPct val="90000"/>
            </a:lnSpc>
            <a:spcBef>
              <a:spcPct val="0"/>
            </a:spcBef>
            <a:spcAft>
              <a:spcPct val="35000"/>
            </a:spcAft>
          </a:pPr>
          <a:r>
            <a:rPr lang="fa-IR" sz="2500" b="1" kern="1200" dirty="0" smtClean="0">
              <a:cs typeface="B Nazanin" pitchFamily="2" charset="-78"/>
            </a:rPr>
            <a:t>تعهدات رهنی وثيقه‌دار </a:t>
          </a:r>
          <a:endParaRPr lang="en-US" sz="2500" b="1" kern="1200" dirty="0">
            <a:cs typeface="B Nazanin" pitchFamily="2" charset="-78"/>
          </a:endParaRPr>
        </a:p>
      </dsp:txBody>
      <dsp:txXfrm>
        <a:off x="0" y="2400171"/>
        <a:ext cx="7283152" cy="850377"/>
      </dsp:txXfrm>
    </dsp:sp>
    <dsp:sp modelId="{A3A369CB-0F57-40B7-B9F7-2670F0CF03AD}">
      <dsp:nvSpPr>
        <dsp:cNvPr id="0" name=""/>
        <dsp:cNvSpPr/>
      </dsp:nvSpPr>
      <dsp:spPr>
        <a:xfrm>
          <a:off x="0" y="3219053"/>
          <a:ext cx="7283152" cy="724395"/>
        </a:xfrm>
        <a:prstGeom prst="doubleWave">
          <a:avLst/>
        </a:prstGeom>
        <a:solidFill>
          <a:schemeClr val="accent2">
            <a:tint val="40000"/>
            <a:alpha val="9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241808" tIns="43180" rIns="241808" bIns="43180" numCol="1" spcCol="1270" anchor="ctr" anchorCtr="0">
          <a:noAutofit/>
        </a:bodyPr>
        <a:lstStyle/>
        <a:p>
          <a:pPr lvl="0" algn="ctr" defTabSz="1511300" rtl="0">
            <a:lnSpc>
              <a:spcPct val="90000"/>
            </a:lnSpc>
            <a:spcBef>
              <a:spcPct val="0"/>
            </a:spcBef>
            <a:spcAft>
              <a:spcPct val="35000"/>
            </a:spcAft>
          </a:pPr>
          <a:r>
            <a:rPr lang="en-US" sz="3400" b="0" kern="1200" dirty="0" smtClean="0">
              <a:latin typeface="Times New Roman" pitchFamily="18" charset="0"/>
              <a:cs typeface="Times New Roman" pitchFamily="18" charset="0"/>
            </a:rPr>
            <a:t>Collateralized Mortgage Obligations</a:t>
          </a:r>
          <a:endParaRPr lang="en-US" sz="3400" b="0" kern="1200" dirty="0">
            <a:latin typeface="Times New Roman" pitchFamily="18" charset="0"/>
            <a:cs typeface="Times New Roman" pitchFamily="18" charset="0"/>
          </a:endParaRPr>
        </a:p>
      </dsp:txBody>
      <dsp:txXfrm>
        <a:off x="0" y="3309602"/>
        <a:ext cx="7283152" cy="543297"/>
      </dsp:txXfrm>
    </dsp:sp>
    <dsp:sp modelId="{8EF83381-84CA-4DE4-9FBF-62D77F3FA2F6}">
      <dsp:nvSpPr>
        <dsp:cNvPr id="0" name=""/>
        <dsp:cNvSpPr/>
      </dsp:nvSpPr>
      <dsp:spPr>
        <a:xfrm rot="10800000">
          <a:off x="0" y="1793"/>
          <a:ext cx="7283152" cy="2421999"/>
        </a:xfrm>
        <a:prstGeom prst="upArrowCallout">
          <a:avLst/>
        </a:prstGeom>
        <a:solidFill>
          <a:schemeClr val="bg1">
            <a:lumMod val="65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rtl="1">
            <a:lnSpc>
              <a:spcPct val="90000"/>
            </a:lnSpc>
            <a:spcBef>
              <a:spcPct val="0"/>
            </a:spcBef>
            <a:spcAft>
              <a:spcPct val="35000"/>
            </a:spcAft>
          </a:pPr>
          <a:r>
            <a:rPr lang="fa-IR" sz="2500" kern="1200" dirty="0" smtClean="0">
              <a:cs typeface="B Nazanin" pitchFamily="2" charset="-78"/>
            </a:rPr>
            <a:t>برگ انتقالی قرضه با پشتوانۀ رهن</a:t>
          </a:r>
          <a:endParaRPr lang="en-US" sz="2500" kern="1200" dirty="0">
            <a:cs typeface="B Nazanin" pitchFamily="2" charset="-78"/>
          </a:endParaRPr>
        </a:p>
      </dsp:txBody>
      <dsp:txXfrm rot="-10800000">
        <a:off x="0" y="1793"/>
        <a:ext cx="7283152" cy="850121"/>
      </dsp:txXfrm>
    </dsp:sp>
    <dsp:sp modelId="{51D6E926-43E8-420B-A18E-E62852EB8481}">
      <dsp:nvSpPr>
        <dsp:cNvPr id="0" name=""/>
        <dsp:cNvSpPr/>
      </dsp:nvSpPr>
      <dsp:spPr>
        <a:xfrm>
          <a:off x="0" y="851915"/>
          <a:ext cx="7283152" cy="724177"/>
        </a:xfrm>
        <a:prstGeom prst="doubleWave">
          <a:avLst/>
        </a:prstGeom>
        <a:solidFill>
          <a:schemeClr val="accent3">
            <a:tint val="40000"/>
            <a:alpha val="9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241808" tIns="43180" rIns="241808" bIns="43180" numCol="1" spcCol="1270" anchor="ctr" anchorCtr="0">
          <a:noAutofit/>
        </a:bodyPr>
        <a:lstStyle/>
        <a:p>
          <a:pPr lvl="0" algn="ctr" defTabSz="1511300" rtl="0">
            <a:lnSpc>
              <a:spcPct val="90000"/>
            </a:lnSpc>
            <a:spcBef>
              <a:spcPct val="0"/>
            </a:spcBef>
            <a:spcAft>
              <a:spcPct val="35000"/>
            </a:spcAft>
          </a:pPr>
          <a:r>
            <a:rPr lang="en-US" sz="3400" kern="1200" dirty="0" smtClean="0">
              <a:latin typeface="Times New Roman" pitchFamily="18" charset="0"/>
              <a:cs typeface="Times New Roman" pitchFamily="18" charset="0"/>
            </a:rPr>
            <a:t>Mortgage Pass-through </a:t>
          </a:r>
          <a:endParaRPr lang="en-US" sz="3400" kern="1200" dirty="0">
            <a:latin typeface="Times New Roman" pitchFamily="18" charset="0"/>
            <a:cs typeface="Times New Roman" pitchFamily="18" charset="0"/>
          </a:endParaRPr>
        </a:p>
      </dsp:txBody>
      <dsp:txXfrm>
        <a:off x="0" y="942437"/>
        <a:ext cx="7283152" cy="543133"/>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1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088" cy="350838"/>
          </a:xfrm>
          <a:prstGeom prst="rect">
            <a:avLst/>
          </a:prstGeom>
        </p:spPr>
        <p:txBody>
          <a:bodyPr vert="horz" lIns="92830" tIns="46415" rIns="92830" bIns="46415" rtlCol="0"/>
          <a:lstStyle>
            <a:lvl1pPr algn="l">
              <a:defRPr sz="1200"/>
            </a:lvl1pPr>
          </a:lstStyle>
          <a:p>
            <a:pPr>
              <a:defRPr/>
            </a:pPr>
            <a:endParaRPr lang="en-US"/>
          </a:p>
        </p:txBody>
      </p:sp>
      <p:sp>
        <p:nvSpPr>
          <p:cNvPr id="3" name="Date Placeholder 2"/>
          <p:cNvSpPr>
            <a:spLocks noGrp="1"/>
          </p:cNvSpPr>
          <p:nvPr>
            <p:ph type="dt" sz="quarter" idx="1"/>
          </p:nvPr>
        </p:nvSpPr>
        <p:spPr>
          <a:xfrm>
            <a:off x="5232400" y="0"/>
            <a:ext cx="4002088" cy="350838"/>
          </a:xfrm>
          <a:prstGeom prst="rect">
            <a:avLst/>
          </a:prstGeom>
        </p:spPr>
        <p:txBody>
          <a:bodyPr vert="horz" lIns="92830" tIns="46415" rIns="92830" bIns="46415" rtlCol="0"/>
          <a:lstStyle>
            <a:lvl1pPr algn="r">
              <a:defRPr sz="1200"/>
            </a:lvl1pPr>
          </a:lstStyle>
          <a:p>
            <a:pPr>
              <a:defRPr/>
            </a:pPr>
            <a:fld id="{FAA4E335-C62E-4FDA-AC04-D0A1207A9B24}" type="datetimeFigureOut">
              <a:rPr lang="en-US"/>
              <a:pPr>
                <a:defRPr/>
              </a:pPr>
              <a:t>6/18/2014</a:t>
            </a:fld>
            <a:endParaRPr lang="en-US"/>
          </a:p>
        </p:txBody>
      </p:sp>
      <p:sp>
        <p:nvSpPr>
          <p:cNvPr id="4" name="Footer Placeholder 3"/>
          <p:cNvSpPr>
            <a:spLocks noGrp="1"/>
          </p:cNvSpPr>
          <p:nvPr>
            <p:ph type="ftr" sz="quarter" idx="2"/>
          </p:nvPr>
        </p:nvSpPr>
        <p:spPr>
          <a:xfrm>
            <a:off x="0" y="6657975"/>
            <a:ext cx="4002088" cy="350838"/>
          </a:xfrm>
          <a:prstGeom prst="rect">
            <a:avLst/>
          </a:prstGeom>
        </p:spPr>
        <p:txBody>
          <a:bodyPr vert="horz" lIns="92830" tIns="46415" rIns="92830" bIns="46415"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5232400" y="6657975"/>
            <a:ext cx="4002088" cy="350838"/>
          </a:xfrm>
          <a:prstGeom prst="rect">
            <a:avLst/>
          </a:prstGeom>
        </p:spPr>
        <p:txBody>
          <a:bodyPr vert="horz" lIns="92830" tIns="46415" rIns="92830" bIns="46415" rtlCol="0" anchor="b"/>
          <a:lstStyle>
            <a:lvl1pPr algn="r">
              <a:defRPr sz="1200"/>
            </a:lvl1pPr>
          </a:lstStyle>
          <a:p>
            <a:pPr>
              <a:defRPr/>
            </a:pPr>
            <a:fld id="{61A7E367-128A-492C-A500-673C1DDF9C68}" type="slidenum">
              <a:rPr lang="en-US"/>
              <a:pPr>
                <a:defRPr/>
              </a:pPr>
              <a:t>‹#›</a:t>
            </a:fld>
            <a:endParaRPr lang="en-US"/>
          </a:p>
        </p:txBody>
      </p:sp>
    </p:spTree>
    <p:extLst>
      <p:ext uri="{BB962C8B-B14F-4D97-AF65-F5344CB8AC3E}">
        <p14:creationId xmlns:p14="http://schemas.microsoft.com/office/powerpoint/2010/main" val="10583797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088" cy="350838"/>
          </a:xfrm>
          <a:prstGeom prst="rect">
            <a:avLst/>
          </a:prstGeom>
        </p:spPr>
        <p:txBody>
          <a:bodyPr vert="horz" lIns="92830" tIns="46415" rIns="92830" bIns="46415" rtlCol="0"/>
          <a:lstStyle>
            <a:lvl1pPr algn="l">
              <a:defRPr sz="1200"/>
            </a:lvl1pPr>
          </a:lstStyle>
          <a:p>
            <a:pPr>
              <a:defRPr/>
            </a:pPr>
            <a:endParaRPr lang="en-US"/>
          </a:p>
        </p:txBody>
      </p:sp>
      <p:sp>
        <p:nvSpPr>
          <p:cNvPr id="3" name="Date Placeholder 2"/>
          <p:cNvSpPr>
            <a:spLocks noGrp="1"/>
          </p:cNvSpPr>
          <p:nvPr>
            <p:ph type="dt" idx="1"/>
          </p:nvPr>
        </p:nvSpPr>
        <p:spPr>
          <a:xfrm>
            <a:off x="5232400" y="0"/>
            <a:ext cx="4002088" cy="350838"/>
          </a:xfrm>
          <a:prstGeom prst="rect">
            <a:avLst/>
          </a:prstGeom>
        </p:spPr>
        <p:txBody>
          <a:bodyPr vert="horz" lIns="92830" tIns="46415" rIns="92830" bIns="46415" rtlCol="0"/>
          <a:lstStyle>
            <a:lvl1pPr algn="r">
              <a:defRPr sz="1200"/>
            </a:lvl1pPr>
          </a:lstStyle>
          <a:p>
            <a:pPr>
              <a:defRPr/>
            </a:pPr>
            <a:fld id="{419E330E-AE4B-42DA-B96B-72A485E0076C}" type="datetimeFigureOut">
              <a:rPr lang="en-US"/>
              <a:pPr>
                <a:defRPr/>
              </a:pPr>
              <a:t>6/18/2014</a:t>
            </a:fld>
            <a:endParaRPr lang="en-US"/>
          </a:p>
        </p:txBody>
      </p:sp>
      <p:sp>
        <p:nvSpPr>
          <p:cNvPr id="4" name="Slide Image Placeholder 3"/>
          <p:cNvSpPr>
            <a:spLocks noGrp="1" noRot="1" noChangeAspect="1"/>
          </p:cNvSpPr>
          <p:nvPr>
            <p:ph type="sldImg" idx="2"/>
          </p:nvPr>
        </p:nvSpPr>
        <p:spPr>
          <a:xfrm>
            <a:off x="2865438" y="525463"/>
            <a:ext cx="3505200" cy="2628900"/>
          </a:xfrm>
          <a:prstGeom prst="rect">
            <a:avLst/>
          </a:prstGeom>
          <a:noFill/>
          <a:ln w="12700">
            <a:solidFill>
              <a:prstClr val="black"/>
            </a:solidFill>
          </a:ln>
        </p:spPr>
        <p:txBody>
          <a:bodyPr vert="horz" lIns="92830" tIns="46415" rIns="92830" bIns="46415" rtlCol="0" anchor="ctr"/>
          <a:lstStyle/>
          <a:p>
            <a:pPr lvl="0"/>
            <a:endParaRPr lang="en-US" noProof="0" smtClean="0"/>
          </a:p>
        </p:txBody>
      </p:sp>
      <p:sp>
        <p:nvSpPr>
          <p:cNvPr id="5" name="Notes Placeholder 4"/>
          <p:cNvSpPr>
            <a:spLocks noGrp="1"/>
          </p:cNvSpPr>
          <p:nvPr>
            <p:ph type="body" sz="quarter" idx="3"/>
          </p:nvPr>
        </p:nvSpPr>
        <p:spPr>
          <a:xfrm>
            <a:off x="923925" y="3330575"/>
            <a:ext cx="7388225" cy="3154363"/>
          </a:xfrm>
          <a:prstGeom prst="rect">
            <a:avLst/>
          </a:prstGeom>
        </p:spPr>
        <p:txBody>
          <a:bodyPr vert="horz" lIns="92830" tIns="46415" rIns="92830" bIns="46415"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6657975"/>
            <a:ext cx="4002088" cy="350838"/>
          </a:xfrm>
          <a:prstGeom prst="rect">
            <a:avLst/>
          </a:prstGeom>
        </p:spPr>
        <p:txBody>
          <a:bodyPr vert="horz" lIns="92830" tIns="46415" rIns="92830" bIns="46415"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5232400" y="6657975"/>
            <a:ext cx="4002088" cy="350838"/>
          </a:xfrm>
          <a:prstGeom prst="rect">
            <a:avLst/>
          </a:prstGeom>
        </p:spPr>
        <p:txBody>
          <a:bodyPr vert="horz" lIns="92830" tIns="46415" rIns="92830" bIns="46415" rtlCol="0" anchor="b"/>
          <a:lstStyle>
            <a:lvl1pPr algn="r">
              <a:defRPr sz="1200"/>
            </a:lvl1pPr>
          </a:lstStyle>
          <a:p>
            <a:pPr>
              <a:defRPr/>
            </a:pPr>
            <a:fld id="{74113AAE-117D-42E5-AE39-D5AFBC5A56EA}" type="slidenum">
              <a:rPr lang="en-US"/>
              <a:pPr>
                <a:defRPr/>
              </a:pPr>
              <a:t>‹#›</a:t>
            </a:fld>
            <a:endParaRPr lang="en-US"/>
          </a:p>
        </p:txBody>
      </p:sp>
    </p:spTree>
    <p:extLst>
      <p:ext uri="{BB962C8B-B14F-4D97-AF65-F5344CB8AC3E}">
        <p14:creationId xmlns:p14="http://schemas.microsoft.com/office/powerpoint/2010/main" val="5976086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71191C4-1CDA-47FB-9C25-463DAC04ECE2}" type="slidenum">
              <a:rPr lang="en-US" smtClean="0"/>
              <a:pPr eaLnBrk="1" hangingPunct="1"/>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51F9E1F6-79F7-4662-BCF7-B58441A821C9}" type="slidenum">
              <a:rPr lang="es-ES"/>
              <a:pPr>
                <a:defRPr/>
              </a:pPr>
              <a:t>‹#›</a:t>
            </a:fld>
            <a:endParaRPr lang="es-ES"/>
          </a:p>
        </p:txBody>
      </p:sp>
    </p:spTree>
    <p:extLst>
      <p:ext uri="{BB962C8B-B14F-4D97-AF65-F5344CB8AC3E}">
        <p14:creationId xmlns:p14="http://schemas.microsoft.com/office/powerpoint/2010/main" val="203921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3BEF8EF9-0A7F-4745-AF1C-F75BECB7D1D4}" type="slidenum">
              <a:rPr lang="es-ES"/>
              <a:pPr>
                <a:defRPr/>
              </a:pPr>
              <a:t>‹#›</a:t>
            </a:fld>
            <a:endParaRPr lang="es-ES"/>
          </a:p>
        </p:txBody>
      </p:sp>
    </p:spTree>
    <p:extLst>
      <p:ext uri="{BB962C8B-B14F-4D97-AF65-F5344CB8AC3E}">
        <p14:creationId xmlns:p14="http://schemas.microsoft.com/office/powerpoint/2010/main" val="1615393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3CDBEFDB-0D45-458C-BA23-5974FFBF344C}" type="slidenum">
              <a:rPr lang="es-ES"/>
              <a:pPr>
                <a:defRPr/>
              </a:pPr>
              <a:t>‹#›</a:t>
            </a:fld>
            <a:endParaRPr lang="es-ES"/>
          </a:p>
        </p:txBody>
      </p:sp>
    </p:spTree>
    <p:extLst>
      <p:ext uri="{BB962C8B-B14F-4D97-AF65-F5344CB8AC3E}">
        <p14:creationId xmlns:p14="http://schemas.microsoft.com/office/powerpoint/2010/main" val="52939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EEFF5CFA-6F48-4700-91EA-D9AE4BE5C646}" type="slidenum">
              <a:rPr lang="es-ES"/>
              <a:pPr>
                <a:defRPr/>
              </a:pPr>
              <a:t>‹#›</a:t>
            </a:fld>
            <a:endParaRPr lang="es-ES"/>
          </a:p>
        </p:txBody>
      </p:sp>
    </p:spTree>
    <p:extLst>
      <p:ext uri="{BB962C8B-B14F-4D97-AF65-F5344CB8AC3E}">
        <p14:creationId xmlns:p14="http://schemas.microsoft.com/office/powerpoint/2010/main" val="3685928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75CEFC21-12C1-41EB-BECC-9112B2CA3733}" type="slidenum">
              <a:rPr lang="es-ES"/>
              <a:pPr>
                <a:defRPr/>
              </a:pPr>
              <a:t>‹#›</a:t>
            </a:fld>
            <a:endParaRPr lang="es-ES"/>
          </a:p>
        </p:txBody>
      </p:sp>
    </p:spTree>
    <p:extLst>
      <p:ext uri="{BB962C8B-B14F-4D97-AF65-F5344CB8AC3E}">
        <p14:creationId xmlns:p14="http://schemas.microsoft.com/office/powerpoint/2010/main" val="4057360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50D373B8-B9D5-4484-8796-63A24EC42FB4}" type="slidenum">
              <a:rPr lang="es-ES"/>
              <a:pPr>
                <a:defRPr/>
              </a:pPr>
              <a:t>‹#›</a:t>
            </a:fld>
            <a:endParaRPr lang="es-ES"/>
          </a:p>
        </p:txBody>
      </p:sp>
    </p:spTree>
    <p:extLst>
      <p:ext uri="{BB962C8B-B14F-4D97-AF65-F5344CB8AC3E}">
        <p14:creationId xmlns:p14="http://schemas.microsoft.com/office/powerpoint/2010/main" val="1845465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AEADDA12-DC59-45CC-866E-ECB50E8F805F}" type="slidenum">
              <a:rPr lang="es-ES"/>
              <a:pPr>
                <a:defRPr/>
              </a:pPr>
              <a:t>‹#›</a:t>
            </a:fld>
            <a:endParaRPr lang="es-ES"/>
          </a:p>
        </p:txBody>
      </p:sp>
    </p:spTree>
    <p:extLst>
      <p:ext uri="{BB962C8B-B14F-4D97-AF65-F5344CB8AC3E}">
        <p14:creationId xmlns:p14="http://schemas.microsoft.com/office/powerpoint/2010/main" val="3649724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6C6828BF-0FBF-40A0-927B-F052C9BFAF11}" type="slidenum">
              <a:rPr lang="es-ES"/>
              <a:pPr>
                <a:defRPr/>
              </a:pPr>
              <a:t>‹#›</a:t>
            </a:fld>
            <a:endParaRPr lang="es-ES"/>
          </a:p>
        </p:txBody>
      </p:sp>
    </p:spTree>
    <p:extLst>
      <p:ext uri="{BB962C8B-B14F-4D97-AF65-F5344CB8AC3E}">
        <p14:creationId xmlns:p14="http://schemas.microsoft.com/office/powerpoint/2010/main" val="3163520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6DF2371F-D096-4889-827A-C871D3B4B7BD}" type="slidenum">
              <a:rPr lang="es-ES"/>
              <a:pPr>
                <a:defRPr/>
              </a:pPr>
              <a:t>‹#›</a:t>
            </a:fld>
            <a:endParaRPr lang="es-ES"/>
          </a:p>
        </p:txBody>
      </p:sp>
    </p:spTree>
    <p:extLst>
      <p:ext uri="{BB962C8B-B14F-4D97-AF65-F5344CB8AC3E}">
        <p14:creationId xmlns:p14="http://schemas.microsoft.com/office/powerpoint/2010/main" val="2293934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EBB3BBE1-2EA7-49D6-8269-FA5FA3FAE29B}" type="slidenum">
              <a:rPr lang="es-ES"/>
              <a:pPr>
                <a:defRPr/>
              </a:pPr>
              <a:t>‹#›</a:t>
            </a:fld>
            <a:endParaRPr lang="es-ES"/>
          </a:p>
        </p:txBody>
      </p:sp>
    </p:spTree>
    <p:extLst>
      <p:ext uri="{BB962C8B-B14F-4D97-AF65-F5344CB8AC3E}">
        <p14:creationId xmlns:p14="http://schemas.microsoft.com/office/powerpoint/2010/main" val="4251139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CDB9F754-F3BD-4D78-9183-82BB478BDB42}" type="slidenum">
              <a:rPr lang="es-ES"/>
              <a:pPr>
                <a:defRPr/>
              </a:pPr>
              <a:t>‹#›</a:t>
            </a:fld>
            <a:endParaRPr lang="es-ES"/>
          </a:p>
        </p:txBody>
      </p:sp>
    </p:spTree>
    <p:extLst>
      <p:ext uri="{BB962C8B-B14F-4D97-AF65-F5344CB8AC3E}">
        <p14:creationId xmlns:p14="http://schemas.microsoft.com/office/powerpoint/2010/main" val="1052862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5999744E-8C32-4A87-998F-BE2206A98A78}" type="slidenum">
              <a:rPr lang="es-ES"/>
              <a:pPr>
                <a:defRPr/>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3.png"/><Relationship Id="rId7" Type="http://schemas.openxmlformats.org/officeDocument/2006/relationships/diagramColors" Target="../diagrams/colors3.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9.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3.png"/><Relationship Id="rId7" Type="http://schemas.openxmlformats.org/officeDocument/2006/relationships/diagramColors" Target="../diagrams/colors4.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7.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3.png"/><Relationship Id="rId7" Type="http://schemas.openxmlformats.org/officeDocument/2006/relationships/diagramColors" Target="../diagrams/colors5.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18.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3.png"/><Relationship Id="rId7" Type="http://schemas.openxmlformats.org/officeDocument/2006/relationships/diagramColors" Target="../diagrams/colors6.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3.png"/><Relationship Id="rId7" Type="http://schemas.openxmlformats.org/officeDocument/2006/relationships/diagramColors" Target="../diagrams/colors7.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21.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3.png"/><Relationship Id="rId7" Type="http://schemas.openxmlformats.org/officeDocument/2006/relationships/diagramColors" Target="../diagrams/colors8.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22.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image" Target="../media/image3.png"/><Relationship Id="rId7" Type="http://schemas.openxmlformats.org/officeDocument/2006/relationships/diagramColors" Target="../diagrams/colors9.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23.xml.rels><?xml version="1.0" encoding="UTF-8" standalone="yes"?>
<Relationships xmlns="http://schemas.openxmlformats.org/package/2006/relationships"><Relationship Id="rId8" Type="http://schemas.microsoft.com/office/2007/relationships/diagramDrawing" Target="../diagrams/drawing10.xml"/><Relationship Id="rId13" Type="http://schemas.microsoft.com/office/2007/relationships/diagramDrawing" Target="../diagrams/drawing11.xml"/><Relationship Id="rId18" Type="http://schemas.microsoft.com/office/2007/relationships/diagramDrawing" Target="../diagrams/drawing12.xml"/><Relationship Id="rId3" Type="http://schemas.openxmlformats.org/officeDocument/2006/relationships/image" Target="../media/image3.png"/><Relationship Id="rId7" Type="http://schemas.openxmlformats.org/officeDocument/2006/relationships/diagramColors" Target="../diagrams/colors10.xml"/><Relationship Id="rId12" Type="http://schemas.openxmlformats.org/officeDocument/2006/relationships/diagramColors" Target="../diagrams/colors11.xml"/><Relationship Id="rId17" Type="http://schemas.openxmlformats.org/officeDocument/2006/relationships/diagramColors" Target="../diagrams/colors12.xml"/><Relationship Id="rId2" Type="http://schemas.openxmlformats.org/officeDocument/2006/relationships/image" Target="../media/image5.jpeg"/><Relationship Id="rId16" Type="http://schemas.openxmlformats.org/officeDocument/2006/relationships/diagramQuickStyle" Target="../diagrams/quickStyle12.xml"/><Relationship Id="rId1" Type="http://schemas.openxmlformats.org/officeDocument/2006/relationships/slideLayout" Target="../slideLayouts/slideLayout2.xml"/><Relationship Id="rId6" Type="http://schemas.openxmlformats.org/officeDocument/2006/relationships/diagramQuickStyle" Target="../diagrams/quickStyle10.xml"/><Relationship Id="rId11" Type="http://schemas.openxmlformats.org/officeDocument/2006/relationships/diagramQuickStyle" Target="../diagrams/quickStyle11.xml"/><Relationship Id="rId5" Type="http://schemas.openxmlformats.org/officeDocument/2006/relationships/diagramLayout" Target="../diagrams/layout10.xml"/><Relationship Id="rId15" Type="http://schemas.openxmlformats.org/officeDocument/2006/relationships/diagramLayout" Target="../diagrams/layout12.xml"/><Relationship Id="rId10" Type="http://schemas.openxmlformats.org/officeDocument/2006/relationships/diagramLayout" Target="../diagrams/layout11.xml"/><Relationship Id="rId4" Type="http://schemas.openxmlformats.org/officeDocument/2006/relationships/diagramData" Target="../diagrams/data10.xml"/><Relationship Id="rId9" Type="http://schemas.openxmlformats.org/officeDocument/2006/relationships/diagramData" Target="../diagrams/data11.xml"/><Relationship Id="rId14" Type="http://schemas.openxmlformats.org/officeDocument/2006/relationships/diagramData" Target="../diagrams/data12.xml"/></Relationships>
</file>

<file path=ppt/slides/_rels/slide24.xml.rels><?xml version="1.0" encoding="UTF-8" standalone="yes"?>
<Relationships xmlns="http://schemas.openxmlformats.org/package/2006/relationships"><Relationship Id="rId8" Type="http://schemas.microsoft.com/office/2007/relationships/diagramDrawing" Target="../diagrams/drawing13.xml"/><Relationship Id="rId3" Type="http://schemas.openxmlformats.org/officeDocument/2006/relationships/image" Target="../media/image3.png"/><Relationship Id="rId7" Type="http://schemas.openxmlformats.org/officeDocument/2006/relationships/diagramColors" Target="../diagrams/colors13.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QuickStyle" Target="../diagrams/quickStyle13.xml"/><Relationship Id="rId5" Type="http://schemas.openxmlformats.org/officeDocument/2006/relationships/diagramLayout" Target="../diagrams/layout13.xml"/><Relationship Id="rId4" Type="http://schemas.openxmlformats.org/officeDocument/2006/relationships/diagramData" Target="../diagrams/data13.xml"/></Relationships>
</file>

<file path=ppt/slides/_rels/slide25.xml.rels><?xml version="1.0" encoding="UTF-8" standalone="yes"?>
<Relationships xmlns="http://schemas.openxmlformats.org/package/2006/relationships"><Relationship Id="rId8" Type="http://schemas.microsoft.com/office/2007/relationships/diagramDrawing" Target="../diagrams/drawing14.xml"/><Relationship Id="rId3" Type="http://schemas.openxmlformats.org/officeDocument/2006/relationships/image" Target="../media/image3.png"/><Relationship Id="rId7" Type="http://schemas.openxmlformats.org/officeDocument/2006/relationships/diagramColors" Target="../diagrams/colors14.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QuickStyle" Target="../diagrams/quickStyle14.xml"/><Relationship Id="rId5" Type="http://schemas.openxmlformats.org/officeDocument/2006/relationships/diagramLayout" Target="../diagrams/layout14.xml"/><Relationship Id="rId4" Type="http://schemas.openxmlformats.org/officeDocument/2006/relationships/diagramData" Target="../diagrams/data14.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9.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8" Type="http://schemas.microsoft.com/office/2007/relationships/diagramDrawing" Target="../diagrams/drawing15.xml"/><Relationship Id="rId3" Type="http://schemas.openxmlformats.org/officeDocument/2006/relationships/image" Target="../media/image3.png"/><Relationship Id="rId7" Type="http://schemas.openxmlformats.org/officeDocument/2006/relationships/diagramColors" Target="../diagrams/colors15.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QuickStyle" Target="../diagrams/quickStyle15.xml"/><Relationship Id="rId5" Type="http://schemas.openxmlformats.org/officeDocument/2006/relationships/diagramLayout" Target="../diagrams/layout15.xml"/><Relationship Id="rId4" Type="http://schemas.openxmlformats.org/officeDocument/2006/relationships/diagramData" Target="../diagrams/data15.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microsoft.com/office/2007/relationships/diagramDrawing" Target="../diagrams/drawing16.xml"/><Relationship Id="rId3" Type="http://schemas.openxmlformats.org/officeDocument/2006/relationships/image" Target="../media/image3.png"/><Relationship Id="rId7" Type="http://schemas.openxmlformats.org/officeDocument/2006/relationships/diagramColors" Target="../diagrams/colors16.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QuickStyle" Target="../diagrams/quickStyle16.xml"/><Relationship Id="rId5" Type="http://schemas.openxmlformats.org/officeDocument/2006/relationships/diagramLayout" Target="../diagrams/layout16.xml"/><Relationship Id="rId4" Type="http://schemas.openxmlformats.org/officeDocument/2006/relationships/diagramData" Target="../diagrams/data16.xml"/></Relationships>
</file>

<file path=ppt/slides/_rels/slide31.xml.rels><?xml version="1.0" encoding="UTF-8" standalone="yes"?>
<Relationships xmlns="http://schemas.openxmlformats.org/package/2006/relationships"><Relationship Id="rId8" Type="http://schemas.microsoft.com/office/2007/relationships/diagramDrawing" Target="../diagrams/drawing17.xml"/><Relationship Id="rId3" Type="http://schemas.openxmlformats.org/officeDocument/2006/relationships/image" Target="../media/image3.png"/><Relationship Id="rId7" Type="http://schemas.openxmlformats.org/officeDocument/2006/relationships/diagramColors" Target="../diagrams/colors17.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QuickStyle" Target="../diagrams/quickStyle17.xml"/><Relationship Id="rId5" Type="http://schemas.openxmlformats.org/officeDocument/2006/relationships/diagramLayout" Target="../diagrams/layout17.xml"/><Relationship Id="rId4" Type="http://schemas.openxmlformats.org/officeDocument/2006/relationships/diagramData" Target="../diagrams/data17.xml"/></Relationships>
</file>

<file path=ppt/slides/_rels/slide32.xml.rels><?xml version="1.0" encoding="UTF-8" standalone="yes"?>
<Relationships xmlns="http://schemas.openxmlformats.org/package/2006/relationships"><Relationship Id="rId8" Type="http://schemas.microsoft.com/office/2007/relationships/diagramDrawing" Target="../diagrams/drawing18.xml"/><Relationship Id="rId3" Type="http://schemas.openxmlformats.org/officeDocument/2006/relationships/image" Target="../media/image3.png"/><Relationship Id="rId7" Type="http://schemas.openxmlformats.org/officeDocument/2006/relationships/diagramColors" Target="../diagrams/colors18.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QuickStyle" Target="../diagrams/quickStyle18.xml"/><Relationship Id="rId5" Type="http://schemas.openxmlformats.org/officeDocument/2006/relationships/diagramLayout" Target="../diagrams/layout18.xml"/><Relationship Id="rId4" Type="http://schemas.openxmlformats.org/officeDocument/2006/relationships/diagramData" Target="../diagrams/data18.xml"/></Relationships>
</file>

<file path=ppt/slides/_rels/slide33.xml.rels><?xml version="1.0" encoding="UTF-8" standalone="yes"?>
<Relationships xmlns="http://schemas.openxmlformats.org/package/2006/relationships"><Relationship Id="rId8" Type="http://schemas.microsoft.com/office/2007/relationships/diagramDrawing" Target="../diagrams/drawing19.xml"/><Relationship Id="rId3" Type="http://schemas.openxmlformats.org/officeDocument/2006/relationships/image" Target="../media/image3.png"/><Relationship Id="rId7" Type="http://schemas.openxmlformats.org/officeDocument/2006/relationships/diagramColors" Target="../diagrams/colors19.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QuickStyle" Target="../diagrams/quickStyle19.xml"/><Relationship Id="rId5" Type="http://schemas.openxmlformats.org/officeDocument/2006/relationships/diagramLayout" Target="../diagrams/layout19.xml"/><Relationship Id="rId4" Type="http://schemas.openxmlformats.org/officeDocument/2006/relationships/diagramData" Target="../diagrams/data19.xml"/></Relationships>
</file>

<file path=ppt/slides/_rels/slide34.xml.rels><?xml version="1.0" encoding="UTF-8" standalone="yes"?>
<Relationships xmlns="http://schemas.openxmlformats.org/package/2006/relationships"><Relationship Id="rId8" Type="http://schemas.microsoft.com/office/2007/relationships/diagramDrawing" Target="../diagrams/drawing20.xml"/><Relationship Id="rId3" Type="http://schemas.openxmlformats.org/officeDocument/2006/relationships/image" Target="../media/image3.png"/><Relationship Id="rId7" Type="http://schemas.openxmlformats.org/officeDocument/2006/relationships/diagramColors" Target="../diagrams/colors20.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QuickStyle" Target="../diagrams/quickStyle20.xml"/><Relationship Id="rId5" Type="http://schemas.openxmlformats.org/officeDocument/2006/relationships/diagramLayout" Target="../diagrams/layout20.xml"/><Relationship Id="rId4" Type="http://schemas.openxmlformats.org/officeDocument/2006/relationships/diagramData" Target="../diagrams/data20.xml"/></Relationships>
</file>

<file path=ppt/slides/_rels/slide35.xml.rels><?xml version="1.0" encoding="UTF-8" standalone="yes"?>
<Relationships xmlns="http://schemas.openxmlformats.org/package/2006/relationships"><Relationship Id="rId8" Type="http://schemas.microsoft.com/office/2007/relationships/diagramDrawing" Target="../diagrams/drawing21.xml"/><Relationship Id="rId3" Type="http://schemas.openxmlformats.org/officeDocument/2006/relationships/image" Target="../media/image3.png"/><Relationship Id="rId7" Type="http://schemas.openxmlformats.org/officeDocument/2006/relationships/diagramColors" Target="../diagrams/colors21.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QuickStyle" Target="../diagrams/quickStyle21.xml"/><Relationship Id="rId5" Type="http://schemas.openxmlformats.org/officeDocument/2006/relationships/diagramLayout" Target="../diagrams/layout21.xml"/><Relationship Id="rId4" Type="http://schemas.openxmlformats.org/officeDocument/2006/relationships/diagramData" Target="../diagrams/data21.xml"/></Relationships>
</file>

<file path=ppt/slides/_rels/slide36.xml.rels><?xml version="1.0" encoding="UTF-8" standalone="yes"?>
<Relationships xmlns="http://schemas.openxmlformats.org/package/2006/relationships"><Relationship Id="rId8" Type="http://schemas.microsoft.com/office/2007/relationships/diagramDrawing" Target="../diagrams/drawing22.xml"/><Relationship Id="rId3" Type="http://schemas.openxmlformats.org/officeDocument/2006/relationships/image" Target="../media/image3.png"/><Relationship Id="rId7" Type="http://schemas.openxmlformats.org/officeDocument/2006/relationships/diagramColors" Target="../diagrams/colors22.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QuickStyle" Target="../diagrams/quickStyle22.xml"/><Relationship Id="rId5" Type="http://schemas.openxmlformats.org/officeDocument/2006/relationships/diagramLayout" Target="../diagrams/layout22.xml"/><Relationship Id="rId4" Type="http://schemas.openxmlformats.org/officeDocument/2006/relationships/diagramData" Target="../diagrams/data22.xml"/></Relationships>
</file>

<file path=ppt/slides/_rels/slide37.xml.rels><?xml version="1.0" encoding="UTF-8" standalone="yes"?>
<Relationships xmlns="http://schemas.openxmlformats.org/package/2006/relationships"><Relationship Id="rId8" Type="http://schemas.microsoft.com/office/2007/relationships/diagramDrawing" Target="../diagrams/drawing23.xml"/><Relationship Id="rId3" Type="http://schemas.openxmlformats.org/officeDocument/2006/relationships/image" Target="../media/image3.png"/><Relationship Id="rId7" Type="http://schemas.openxmlformats.org/officeDocument/2006/relationships/diagramColors" Target="../diagrams/colors23.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QuickStyle" Target="../diagrams/quickStyle23.xml"/><Relationship Id="rId5" Type="http://schemas.openxmlformats.org/officeDocument/2006/relationships/diagramLayout" Target="../diagrams/layout23.xml"/><Relationship Id="rId4" Type="http://schemas.openxmlformats.org/officeDocument/2006/relationships/diagramData" Target="../diagrams/data23.xml"/></Relationships>
</file>

<file path=ppt/slides/_rels/slide38.xml.rels><?xml version="1.0" encoding="UTF-8" standalone="yes"?>
<Relationships xmlns="http://schemas.openxmlformats.org/package/2006/relationships"><Relationship Id="rId8" Type="http://schemas.microsoft.com/office/2007/relationships/diagramDrawing" Target="../diagrams/drawing24.xml"/><Relationship Id="rId3" Type="http://schemas.openxmlformats.org/officeDocument/2006/relationships/image" Target="../media/image3.png"/><Relationship Id="rId7" Type="http://schemas.openxmlformats.org/officeDocument/2006/relationships/diagramColors" Target="../diagrams/colors24.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QuickStyle" Target="../diagrams/quickStyle24.xml"/><Relationship Id="rId5" Type="http://schemas.openxmlformats.org/officeDocument/2006/relationships/diagramLayout" Target="../diagrams/layout24.xml"/><Relationship Id="rId4" Type="http://schemas.openxmlformats.org/officeDocument/2006/relationships/diagramData" Target="../diagrams/data24.xml"/></Relationships>
</file>

<file path=ppt/slides/_rels/slide39.xml.rels><?xml version="1.0" encoding="UTF-8" standalone="yes"?>
<Relationships xmlns="http://schemas.openxmlformats.org/package/2006/relationships"><Relationship Id="rId8" Type="http://schemas.microsoft.com/office/2007/relationships/diagramDrawing" Target="../diagrams/drawing25.xml"/><Relationship Id="rId3" Type="http://schemas.openxmlformats.org/officeDocument/2006/relationships/image" Target="../media/image3.png"/><Relationship Id="rId7" Type="http://schemas.openxmlformats.org/officeDocument/2006/relationships/diagramColors" Target="../diagrams/colors25.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QuickStyle" Target="../diagrams/quickStyle25.xml"/><Relationship Id="rId5" Type="http://schemas.openxmlformats.org/officeDocument/2006/relationships/diagramLayout" Target="../diagrams/layout25.xml"/><Relationship Id="rId4" Type="http://schemas.openxmlformats.org/officeDocument/2006/relationships/diagramData" Target="../diagrams/data25.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microsoft.com/office/2007/relationships/diagramDrawing" Target="../diagrams/drawing26.xml"/><Relationship Id="rId3" Type="http://schemas.openxmlformats.org/officeDocument/2006/relationships/image" Target="../media/image3.png"/><Relationship Id="rId7" Type="http://schemas.openxmlformats.org/officeDocument/2006/relationships/diagramColors" Target="../diagrams/colors26.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QuickStyle" Target="../diagrams/quickStyle26.xml"/><Relationship Id="rId5" Type="http://schemas.openxmlformats.org/officeDocument/2006/relationships/diagramLayout" Target="../diagrams/layout26.xml"/><Relationship Id="rId4" Type="http://schemas.openxmlformats.org/officeDocument/2006/relationships/diagramData" Target="../diagrams/data26.xml"/></Relationships>
</file>

<file path=ppt/slides/_rels/slide4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9.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2.xml.rels><?xml version="1.0" encoding="UTF-8" standalone="yes"?>
<Relationships xmlns="http://schemas.openxmlformats.org/package/2006/relationships"><Relationship Id="rId8" Type="http://schemas.microsoft.com/office/2007/relationships/diagramDrawing" Target="../diagrams/drawing27.xml"/><Relationship Id="rId3" Type="http://schemas.openxmlformats.org/officeDocument/2006/relationships/image" Target="../media/image3.png"/><Relationship Id="rId7" Type="http://schemas.openxmlformats.org/officeDocument/2006/relationships/diagramColors" Target="../diagrams/colors27.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QuickStyle" Target="../diagrams/quickStyle27.xml"/><Relationship Id="rId5" Type="http://schemas.openxmlformats.org/officeDocument/2006/relationships/diagramLayout" Target="../diagrams/layout27.xml"/><Relationship Id="rId4" Type="http://schemas.openxmlformats.org/officeDocument/2006/relationships/diagramData" Target="../diagrams/data27.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Excel_97-2003_Worksheet1.xls"/><Relationship Id="rId5" Type="http://schemas.openxmlformats.org/officeDocument/2006/relationships/oleObject" Target="../embeddings/oleObject1.bin"/><Relationship Id="rId4" Type="http://schemas.openxmlformats.org/officeDocument/2006/relationships/image" Target="../media/image3.png"/></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chart" Target="../charts/char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110"/>
          <p:cNvSpPr txBox="1">
            <a:spLocks noChangeArrowheads="1"/>
          </p:cNvSpPr>
          <p:nvPr/>
        </p:nvSpPr>
        <p:spPr bwMode="auto">
          <a:xfrm>
            <a:off x="3995738" y="1876425"/>
            <a:ext cx="5040312" cy="54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fa-IR" sz="4000">
                <a:solidFill>
                  <a:schemeClr val="bg1"/>
                </a:solidFill>
                <a:cs typeface="B Titr" pitchFamily="2" charset="-78"/>
              </a:rPr>
              <a:t>سازوکار مالی بخش مسکن</a:t>
            </a:r>
            <a:br>
              <a:rPr lang="fa-IR" sz="4000">
                <a:solidFill>
                  <a:schemeClr val="bg1"/>
                </a:solidFill>
                <a:cs typeface="B Titr" pitchFamily="2" charset="-78"/>
              </a:rPr>
            </a:br>
            <a:endParaRPr lang="es-ES" sz="4000">
              <a:solidFill>
                <a:schemeClr val="bg1"/>
              </a:solidFill>
            </a:endParaRPr>
          </a:p>
        </p:txBody>
      </p:sp>
      <p:sp>
        <p:nvSpPr>
          <p:cNvPr id="2051" name="TextBox 4"/>
          <p:cNvSpPr txBox="1">
            <a:spLocks noChangeArrowheads="1"/>
          </p:cNvSpPr>
          <p:nvPr/>
        </p:nvSpPr>
        <p:spPr bwMode="auto">
          <a:xfrm>
            <a:off x="0" y="5805488"/>
            <a:ext cx="2068513"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lnSpc>
                <a:spcPct val="150000"/>
              </a:lnSpc>
            </a:pPr>
            <a:endParaRPr lang="da-DK" sz="100" b="1">
              <a:solidFill>
                <a:schemeClr val="bg1"/>
              </a:solidFill>
              <a:latin typeface="Century Schoolbook" pitchFamily="18" charset="0"/>
              <a:cs typeface="B Nazanin" pitchFamily="2" charset="-78"/>
            </a:endParaRPr>
          </a:p>
          <a:p>
            <a:pPr algn="ctr" rtl="1" eaLnBrk="1" hangingPunct="1">
              <a:lnSpc>
                <a:spcPct val="150000"/>
              </a:lnSpc>
            </a:pPr>
            <a:r>
              <a:rPr lang="fa-IR" sz="2400" b="1">
                <a:solidFill>
                  <a:schemeClr val="bg1"/>
                </a:solidFill>
                <a:latin typeface="Century Schoolbook" pitchFamily="18" charset="0"/>
                <a:cs typeface="B Mashhad" pitchFamily="2" charset="-78"/>
              </a:rPr>
              <a:t> 29خرداد 1393 </a:t>
            </a:r>
            <a:endParaRPr lang="en-US" sz="2400" b="1">
              <a:solidFill>
                <a:schemeClr val="bg1"/>
              </a:solidFill>
              <a:latin typeface="Century Schoolbook" pitchFamily="18" charset="0"/>
              <a:cs typeface="B Mashhad" pitchFamily="2" charset="-78"/>
            </a:endParaRPr>
          </a:p>
        </p:txBody>
      </p:sp>
      <p:pic>
        <p:nvPicPr>
          <p:cNvPr id="2052" name="Picture 126" descr="D:\Taban\Pic\bank icon\logo bank\bank-maskan\bank_makan.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000" y="112713"/>
            <a:ext cx="66992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descr="C:\Users\TABAN\Desktop\Taban\logo tbn.jpg"/>
          <p:cNvPicPr/>
          <p:nvPr/>
        </p:nvPicPr>
        <p:blipFill rotWithShape="1">
          <a:blip r:embed="rId5" cstate="print">
            <a:clrChange>
              <a:clrFrom>
                <a:srgbClr val="FFFFFF"/>
              </a:clrFrom>
              <a:clrTo>
                <a:srgbClr val="FFFFFF">
                  <a:alpha val="0"/>
                </a:srgbClr>
              </a:clrTo>
            </a:clrChange>
            <a:duotone>
              <a:prstClr val="black"/>
              <a:schemeClr val="tx2">
                <a:tint val="45000"/>
                <a:satMod val="400000"/>
              </a:schemeClr>
            </a:duotone>
            <a:extLst>
              <a:ext uri="{28A0092B-C50C-407E-A947-70E740481C1C}">
                <a14:useLocalDpi xmlns:a14="http://schemas.microsoft.com/office/drawing/2010/main" val="0"/>
              </a:ext>
            </a:extLst>
          </a:blip>
          <a:srcRect l="-1440" r="-2"/>
          <a:stretch/>
        </p:blipFill>
        <p:spPr bwMode="auto">
          <a:xfrm>
            <a:off x="323528" y="3789040"/>
            <a:ext cx="3162402" cy="699606"/>
          </a:xfrm>
          <a:prstGeom prst="rect">
            <a:avLst/>
          </a:prstGeom>
          <a:noFill/>
          <a:ln>
            <a:noFill/>
          </a:ln>
        </p:spPr>
      </p:pic>
      <p:sp>
        <p:nvSpPr>
          <p:cNvPr id="15" name="TextBox 4"/>
          <p:cNvSpPr txBox="1">
            <a:spLocks noChangeArrowheads="1"/>
          </p:cNvSpPr>
          <p:nvPr/>
        </p:nvSpPr>
        <p:spPr bwMode="auto">
          <a:xfrm>
            <a:off x="3851275" y="2413000"/>
            <a:ext cx="20701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Schoolbook" pitchFamily="18" charset="0"/>
                <a:cs typeface="Arial" pitchFamily="34" charset="0"/>
              </a:defRPr>
            </a:lvl1pPr>
            <a:lvl2pPr marL="742950" indent="-285750">
              <a:defRPr>
                <a:solidFill>
                  <a:schemeClr val="tx1"/>
                </a:solidFill>
                <a:latin typeface="Century Schoolbook" pitchFamily="18" charset="0"/>
                <a:cs typeface="Arial" pitchFamily="34" charset="0"/>
              </a:defRPr>
            </a:lvl2pPr>
            <a:lvl3pPr marL="1143000" indent="-228600">
              <a:defRPr>
                <a:solidFill>
                  <a:schemeClr val="tx1"/>
                </a:solidFill>
                <a:latin typeface="Century Schoolbook" pitchFamily="18" charset="0"/>
                <a:cs typeface="Arial" pitchFamily="34" charset="0"/>
              </a:defRPr>
            </a:lvl3pPr>
            <a:lvl4pPr marL="1600200" indent="-228600">
              <a:defRPr>
                <a:solidFill>
                  <a:schemeClr val="tx1"/>
                </a:solidFill>
                <a:latin typeface="Century Schoolbook" pitchFamily="18" charset="0"/>
                <a:cs typeface="Arial" pitchFamily="34" charset="0"/>
              </a:defRPr>
            </a:lvl4pPr>
            <a:lvl5pPr marL="2057400" indent="-228600">
              <a:defRPr>
                <a:solidFill>
                  <a:schemeClr val="tx1"/>
                </a:solidFill>
                <a:latin typeface="Century Schoolbook" pitchFamily="18" charset="0"/>
                <a:cs typeface="Arial" pitchFamily="34" charset="0"/>
              </a:defRPr>
            </a:lvl5pPr>
            <a:lvl6pPr marL="2514600" indent="-228600" eaLnBrk="0" fontAlgn="base" hangingPunct="0">
              <a:spcBef>
                <a:spcPct val="0"/>
              </a:spcBef>
              <a:spcAft>
                <a:spcPct val="0"/>
              </a:spcAft>
              <a:defRPr>
                <a:solidFill>
                  <a:schemeClr val="tx1"/>
                </a:solidFill>
                <a:latin typeface="Century Schoolbook" pitchFamily="18" charset="0"/>
                <a:cs typeface="Arial" pitchFamily="34" charset="0"/>
              </a:defRPr>
            </a:lvl6pPr>
            <a:lvl7pPr marL="2971800" indent="-228600" eaLnBrk="0" fontAlgn="base" hangingPunct="0">
              <a:spcBef>
                <a:spcPct val="0"/>
              </a:spcBef>
              <a:spcAft>
                <a:spcPct val="0"/>
              </a:spcAft>
              <a:defRPr>
                <a:solidFill>
                  <a:schemeClr val="tx1"/>
                </a:solidFill>
                <a:latin typeface="Century Schoolbook" pitchFamily="18" charset="0"/>
                <a:cs typeface="Arial" pitchFamily="34" charset="0"/>
              </a:defRPr>
            </a:lvl7pPr>
            <a:lvl8pPr marL="3429000" indent="-228600" eaLnBrk="0" fontAlgn="base" hangingPunct="0">
              <a:spcBef>
                <a:spcPct val="0"/>
              </a:spcBef>
              <a:spcAft>
                <a:spcPct val="0"/>
              </a:spcAft>
              <a:defRPr>
                <a:solidFill>
                  <a:schemeClr val="tx1"/>
                </a:solidFill>
                <a:latin typeface="Century Schoolbook" pitchFamily="18" charset="0"/>
                <a:cs typeface="Arial" pitchFamily="34" charset="0"/>
              </a:defRPr>
            </a:lvl8pPr>
            <a:lvl9pPr marL="3886200" indent="-228600" eaLnBrk="0" fontAlgn="base" hangingPunct="0">
              <a:spcBef>
                <a:spcPct val="0"/>
              </a:spcBef>
              <a:spcAft>
                <a:spcPct val="0"/>
              </a:spcAft>
              <a:defRPr>
                <a:solidFill>
                  <a:schemeClr val="tx1"/>
                </a:solidFill>
                <a:latin typeface="Century Schoolbook" pitchFamily="18" charset="0"/>
                <a:cs typeface="Arial" pitchFamily="34" charset="0"/>
              </a:defRPr>
            </a:lvl9pPr>
          </a:lstStyle>
          <a:p>
            <a:pPr algn="ctr" rtl="1">
              <a:lnSpc>
                <a:spcPct val="150000"/>
              </a:lnSpc>
              <a:defRPr/>
            </a:pPr>
            <a:r>
              <a:rPr lang="fa-IR" sz="2400" b="1" dirty="0" smtClean="0">
                <a:solidFill>
                  <a:schemeClr val="bg1">
                    <a:lumMod val="85000"/>
                  </a:schemeClr>
                </a:solidFill>
                <a:cs typeface="B Mashhad" pitchFamily="2" charset="-78"/>
              </a:rPr>
              <a:t>حسین عبده تبریزی</a:t>
            </a:r>
            <a:endParaRPr lang="da-DK" sz="300" b="1" dirty="0" smtClean="0">
              <a:solidFill>
                <a:schemeClr val="bg1">
                  <a:lumMod val="85000"/>
                </a:schemeClr>
              </a:solidFill>
              <a:cs typeface="B Mashhad" pitchFamily="2" charset="-78"/>
            </a:endParaRPr>
          </a:p>
        </p:txBody>
      </p:sp>
      <p:sp>
        <p:nvSpPr>
          <p:cNvPr id="16" name="Rectangle 15"/>
          <p:cNvSpPr/>
          <p:nvPr/>
        </p:nvSpPr>
        <p:spPr>
          <a:xfrm>
            <a:off x="8316913" y="6597650"/>
            <a:ext cx="827087" cy="260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TABAN\Desktop\Taban\logo tbn.jpg"/>
          <p:cNvPicPr/>
          <p:nvPr/>
        </p:nvPicPr>
        <p:blipFill rotWithShape="1">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11267" name="Picture 126" descr="D:\Taban\Pic\bank icon\logo bank\bank-maskan\bank_mak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8316913" y="6597650"/>
            <a:ext cx="827087" cy="260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8" name="Content Placeholder 5"/>
          <p:cNvGraphicFramePr>
            <a:graphicFrameLocks noGrp="1"/>
          </p:cNvGraphicFramePr>
          <p:nvPr>
            <p:ph sz="quarter" idx="4294967295"/>
          </p:nvPr>
        </p:nvGraphicFramePr>
        <p:xfrm>
          <a:off x="1403648" y="2204864"/>
          <a:ext cx="6480720" cy="411090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TABAN\Desktop\Taban\logo tbn.jpg"/>
          <p:cNvPicPr/>
          <p:nvPr/>
        </p:nvPicPr>
        <p:blipFill rotWithShape="1">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12291" name="Picture 126" descr="D:\Taban\Pic\bank icon\logo bank\bank-maskan\bank_mak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Title 1"/>
          <p:cNvSpPr txBox="1">
            <a:spLocks/>
          </p:cNvSpPr>
          <p:nvPr/>
        </p:nvSpPr>
        <p:spPr bwMode="auto">
          <a:xfrm>
            <a:off x="365125" y="6207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fa-IR" sz="3200" b="1">
                <a:solidFill>
                  <a:schemeClr val="bg1"/>
                </a:solidFill>
                <a:cs typeface="B Titr" pitchFamily="2" charset="-78"/>
              </a:rPr>
              <a:t>تجربة تاريخي رهن در جهان نسبتاً كوتاه‌‌مدت</a:t>
            </a:r>
            <a:br>
              <a:rPr lang="fa-IR" sz="3200" b="1">
                <a:solidFill>
                  <a:schemeClr val="bg1"/>
                </a:solidFill>
                <a:cs typeface="B Titr" pitchFamily="2" charset="-78"/>
              </a:rPr>
            </a:br>
            <a:endParaRPr lang="en-US" sz="3200" b="1">
              <a:solidFill>
                <a:schemeClr val="bg1"/>
              </a:solidFill>
              <a:cs typeface="B Titr" pitchFamily="2" charset="-78"/>
            </a:endParaRPr>
          </a:p>
        </p:txBody>
      </p:sp>
      <p:sp>
        <p:nvSpPr>
          <p:cNvPr id="2" name="Rectangle 1"/>
          <p:cNvSpPr/>
          <p:nvPr/>
        </p:nvSpPr>
        <p:spPr>
          <a:xfrm>
            <a:off x="8316913" y="6597650"/>
            <a:ext cx="827087" cy="260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9" name="Table 8"/>
          <p:cNvGraphicFramePr>
            <a:graphicFrameLocks noGrp="1"/>
          </p:cNvGraphicFramePr>
          <p:nvPr/>
        </p:nvGraphicFramePr>
        <p:xfrm>
          <a:off x="857249" y="2420938"/>
          <a:ext cx="7386639" cy="3651251"/>
        </p:xfrm>
        <a:graphic>
          <a:graphicData uri="http://schemas.openxmlformats.org/drawingml/2006/table">
            <a:tbl>
              <a:tblPr rtl="1" firstRow="1" bandRow="1">
                <a:tableStyleId>{F2DE63D5-997A-4646-A377-4702673A728D}</a:tableStyleId>
              </a:tblPr>
              <a:tblGrid>
                <a:gridCol w="2462213"/>
                <a:gridCol w="2462213"/>
                <a:gridCol w="2462213"/>
              </a:tblGrid>
              <a:tr h="523656">
                <a:tc gridSpan="3">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altLang="en-US" sz="2000" b="1" dirty="0" smtClean="0">
                          <a:effectLst/>
                          <a:cs typeface="B Zar" pitchFamily="2" charset="-78"/>
                        </a:rPr>
                        <a:t>موفقيت كشورها: اقساط طويل‌المدت تر، درصد پرداخت كمتر</a:t>
                      </a:r>
                      <a:endParaRPr lang="en-US" altLang="en-US" sz="2000" b="1" dirty="0" smtClean="0">
                        <a:solidFill>
                          <a:srgbClr val="CC3300"/>
                        </a:solidFill>
                        <a:effectLst/>
                        <a:latin typeface="Times New Roman" pitchFamily="18" charset="0"/>
                        <a:cs typeface="B Zar" pitchFamily="2" charset="-78"/>
                      </a:endParaRPr>
                    </a:p>
                  </a:txBody>
                  <a:tcPr marL="91435" marR="91435" marT="45719" marB="45719"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0070C0"/>
                    </a:solidFill>
                  </a:tcPr>
                </a:tc>
                <a:tc hMerge="1">
                  <a:txBody>
                    <a:bodyPr/>
                    <a:lstStyle/>
                    <a:p>
                      <a:pPr algn="ctr" rtl="1"/>
                      <a:endParaRPr lang="en-US" dirty="0"/>
                    </a:p>
                  </a:txBody>
                  <a:tcPr anchor="ctr"/>
                </a:tc>
                <a:tc hMerge="1">
                  <a:txBody>
                    <a:bodyPr/>
                    <a:lstStyle/>
                    <a:p>
                      <a:pPr algn="ctr" rtl="1"/>
                      <a:endParaRPr lang="en-US" dirty="0"/>
                    </a:p>
                  </a:txBody>
                  <a:tcPr anchor="ctr"/>
                </a:tc>
              </a:tr>
              <a:tr h="625519">
                <a:tc>
                  <a:txBody>
                    <a:bodyPr/>
                    <a:lstStyle/>
                    <a:p>
                      <a:pPr algn="ctr" rtl="1">
                        <a:spcAft>
                          <a:spcPts val="0"/>
                        </a:spcAft>
                      </a:pPr>
                      <a:r>
                        <a:rPr lang="ar-SA" sz="2000" b="0" kern="0" dirty="0">
                          <a:effectLst/>
                          <a:cs typeface="B Zar" pitchFamily="2" charset="-78"/>
                        </a:rPr>
                        <a:t>آمريكا</a:t>
                      </a:r>
                      <a:endParaRPr lang="en-US" sz="2000" b="0" kern="0" dirty="0">
                        <a:solidFill>
                          <a:srgbClr val="000000"/>
                        </a:solidFill>
                        <a:effectLst/>
                        <a:latin typeface="Calibri"/>
                        <a:ea typeface="Times New Roman"/>
                        <a:cs typeface="B Zar" pitchFamily="2" charset="-78"/>
                      </a:endParaRPr>
                    </a:p>
                  </a:txBody>
                  <a:tcPr marL="68577" marR="68577"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1">
                        <a:spcAft>
                          <a:spcPts val="0"/>
                        </a:spcAft>
                      </a:pPr>
                      <a:r>
                        <a:rPr lang="ar-SA" sz="2000" b="0" dirty="0">
                          <a:effectLst/>
                          <a:cs typeface="B Zar" pitchFamily="2" charset="-78"/>
                        </a:rPr>
                        <a:t>3 تا 5 درصد</a:t>
                      </a:r>
                      <a:endParaRPr lang="en-US" sz="2000" b="0" dirty="0">
                        <a:solidFill>
                          <a:srgbClr val="000000"/>
                        </a:solidFill>
                        <a:effectLst/>
                        <a:latin typeface="Calibri"/>
                        <a:ea typeface="Times New Roman"/>
                        <a:cs typeface="B Zar" pitchFamily="2" charset="-78"/>
                      </a:endParaRPr>
                    </a:p>
                  </a:txBody>
                  <a:tcPr marL="68577" marR="68577"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1">
                        <a:spcAft>
                          <a:spcPts val="0"/>
                        </a:spcAft>
                      </a:pPr>
                      <a:r>
                        <a:rPr lang="ar-SA" sz="2000" b="0" dirty="0">
                          <a:effectLst/>
                          <a:cs typeface="B Zar" pitchFamily="2" charset="-78"/>
                        </a:rPr>
                        <a:t>30 سال</a:t>
                      </a:r>
                      <a:endParaRPr lang="en-US" sz="2000" b="0" dirty="0">
                        <a:solidFill>
                          <a:srgbClr val="000000"/>
                        </a:solidFill>
                        <a:effectLst/>
                        <a:latin typeface="Calibri"/>
                        <a:ea typeface="Times New Roman"/>
                        <a:cs typeface="B Zar" pitchFamily="2" charset="-78"/>
                      </a:endParaRPr>
                    </a:p>
                  </a:txBody>
                  <a:tcPr marL="68577" marR="68577"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625519">
                <a:tc>
                  <a:txBody>
                    <a:bodyPr/>
                    <a:lstStyle/>
                    <a:p>
                      <a:pPr algn="ctr" rtl="1">
                        <a:spcAft>
                          <a:spcPts val="0"/>
                        </a:spcAft>
                      </a:pPr>
                      <a:r>
                        <a:rPr lang="ar-SA" sz="2000" b="0" kern="0">
                          <a:effectLst/>
                          <a:cs typeface="B Zar" pitchFamily="2" charset="-78"/>
                        </a:rPr>
                        <a:t>آلمان</a:t>
                      </a:r>
                      <a:endParaRPr lang="en-US" sz="2000" b="0" kern="0">
                        <a:solidFill>
                          <a:srgbClr val="000000"/>
                        </a:solidFill>
                        <a:effectLst/>
                        <a:latin typeface="Calibri"/>
                        <a:ea typeface="Times New Roman"/>
                        <a:cs typeface="B Zar" pitchFamily="2" charset="-78"/>
                      </a:endParaRPr>
                    </a:p>
                  </a:txBody>
                  <a:tcPr marL="68577" marR="68577"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1">
                        <a:spcAft>
                          <a:spcPts val="0"/>
                        </a:spcAft>
                      </a:pPr>
                      <a:r>
                        <a:rPr lang="ar-SA" sz="2000" b="0">
                          <a:effectLst/>
                          <a:cs typeface="B Zar" pitchFamily="2" charset="-78"/>
                        </a:rPr>
                        <a:t>35 تا 40 درصد</a:t>
                      </a:r>
                      <a:endParaRPr lang="en-US" sz="2000" b="0">
                        <a:solidFill>
                          <a:srgbClr val="000000"/>
                        </a:solidFill>
                        <a:effectLst/>
                        <a:latin typeface="Calibri"/>
                        <a:ea typeface="Times New Roman"/>
                        <a:cs typeface="B Zar" pitchFamily="2" charset="-78"/>
                      </a:endParaRPr>
                    </a:p>
                  </a:txBody>
                  <a:tcPr marL="68577" marR="68577"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1">
                        <a:spcAft>
                          <a:spcPts val="0"/>
                        </a:spcAft>
                      </a:pPr>
                      <a:r>
                        <a:rPr lang="fa-IR" sz="2000" b="0" dirty="0">
                          <a:effectLst/>
                          <a:cs typeface="B Zar" pitchFamily="2" charset="-78"/>
                        </a:rPr>
                        <a:t>10 </a:t>
                      </a:r>
                      <a:r>
                        <a:rPr lang="ar-SA" sz="2000" b="0" dirty="0">
                          <a:effectLst/>
                          <a:cs typeface="B Zar" pitchFamily="2" charset="-78"/>
                        </a:rPr>
                        <a:t>سال</a:t>
                      </a:r>
                      <a:endParaRPr lang="en-US" sz="2000" b="0" dirty="0">
                        <a:solidFill>
                          <a:srgbClr val="000000"/>
                        </a:solidFill>
                        <a:effectLst/>
                        <a:latin typeface="Calibri"/>
                        <a:ea typeface="Times New Roman"/>
                        <a:cs typeface="B Zar" pitchFamily="2" charset="-78"/>
                      </a:endParaRPr>
                    </a:p>
                  </a:txBody>
                  <a:tcPr marL="68577" marR="68577"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625519">
                <a:tc>
                  <a:txBody>
                    <a:bodyPr/>
                    <a:lstStyle/>
                    <a:p>
                      <a:pPr algn="ctr" rtl="1">
                        <a:spcAft>
                          <a:spcPts val="0"/>
                        </a:spcAft>
                      </a:pPr>
                      <a:r>
                        <a:rPr lang="ar-SA" sz="2000" b="0" kern="0">
                          <a:effectLst/>
                          <a:cs typeface="B Zar" pitchFamily="2" charset="-78"/>
                        </a:rPr>
                        <a:t>ژاپن</a:t>
                      </a:r>
                      <a:endParaRPr lang="en-US" sz="2000" b="0" kern="0">
                        <a:solidFill>
                          <a:srgbClr val="000000"/>
                        </a:solidFill>
                        <a:effectLst/>
                        <a:latin typeface="Calibri"/>
                        <a:ea typeface="Times New Roman"/>
                        <a:cs typeface="B Zar" pitchFamily="2" charset="-78"/>
                      </a:endParaRPr>
                    </a:p>
                  </a:txBody>
                  <a:tcPr marL="68577" marR="68577"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1">
                        <a:spcAft>
                          <a:spcPts val="0"/>
                        </a:spcAft>
                      </a:pPr>
                      <a:r>
                        <a:rPr lang="ar-SA" sz="2000" b="0">
                          <a:effectLst/>
                          <a:cs typeface="B Zar" pitchFamily="2" charset="-78"/>
                        </a:rPr>
                        <a:t>50 تا 60 درصد</a:t>
                      </a:r>
                      <a:endParaRPr lang="en-US" sz="2000" b="0">
                        <a:solidFill>
                          <a:srgbClr val="000000"/>
                        </a:solidFill>
                        <a:effectLst/>
                        <a:latin typeface="Calibri"/>
                        <a:ea typeface="Times New Roman"/>
                        <a:cs typeface="B Zar" pitchFamily="2" charset="-78"/>
                      </a:endParaRPr>
                    </a:p>
                  </a:txBody>
                  <a:tcPr marL="68577" marR="68577"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1">
                        <a:spcAft>
                          <a:spcPts val="0"/>
                        </a:spcAft>
                      </a:pPr>
                      <a:r>
                        <a:rPr lang="fa-IR" sz="2000" b="0" dirty="0">
                          <a:effectLst/>
                          <a:cs typeface="B Zar" pitchFamily="2" charset="-78"/>
                        </a:rPr>
                        <a:t>20 </a:t>
                      </a:r>
                      <a:r>
                        <a:rPr lang="ar-SA" sz="2000" b="0" dirty="0">
                          <a:effectLst/>
                          <a:cs typeface="B Zar" pitchFamily="2" charset="-78"/>
                        </a:rPr>
                        <a:t>سال</a:t>
                      </a:r>
                      <a:endParaRPr lang="en-US" sz="2000" b="0" dirty="0">
                        <a:solidFill>
                          <a:srgbClr val="000000"/>
                        </a:solidFill>
                        <a:effectLst/>
                        <a:latin typeface="Calibri"/>
                        <a:ea typeface="Times New Roman"/>
                        <a:cs typeface="B Zar" pitchFamily="2" charset="-78"/>
                      </a:endParaRPr>
                    </a:p>
                  </a:txBody>
                  <a:tcPr marL="68577" marR="68577"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625519">
                <a:tc>
                  <a:txBody>
                    <a:bodyPr/>
                    <a:lstStyle/>
                    <a:p>
                      <a:pPr algn="ctr" rtl="1">
                        <a:spcAft>
                          <a:spcPts val="0"/>
                        </a:spcAft>
                      </a:pPr>
                      <a:r>
                        <a:rPr lang="ar-SA" sz="2000" b="0" kern="0">
                          <a:effectLst/>
                          <a:cs typeface="B Zar" pitchFamily="2" charset="-78"/>
                        </a:rPr>
                        <a:t>اسپانيا</a:t>
                      </a:r>
                      <a:endParaRPr lang="en-US" sz="2000" b="0" kern="0">
                        <a:solidFill>
                          <a:srgbClr val="000000"/>
                        </a:solidFill>
                        <a:effectLst/>
                        <a:latin typeface="Calibri"/>
                        <a:ea typeface="Times New Roman"/>
                        <a:cs typeface="B Zar" pitchFamily="2" charset="-78"/>
                      </a:endParaRPr>
                    </a:p>
                  </a:txBody>
                  <a:tcPr marL="68577" marR="68577"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1">
                        <a:spcAft>
                          <a:spcPts val="0"/>
                        </a:spcAft>
                      </a:pPr>
                      <a:r>
                        <a:rPr lang="ar-SA" sz="2000" b="0" dirty="0">
                          <a:effectLst/>
                          <a:cs typeface="B Zar" pitchFamily="2" charset="-78"/>
                        </a:rPr>
                        <a:t>45 تا 50 درصد</a:t>
                      </a:r>
                      <a:endParaRPr lang="en-US" sz="2000" b="0" dirty="0">
                        <a:solidFill>
                          <a:srgbClr val="000000"/>
                        </a:solidFill>
                        <a:effectLst/>
                        <a:latin typeface="Calibri"/>
                        <a:ea typeface="Times New Roman"/>
                        <a:cs typeface="B Zar" pitchFamily="2" charset="-78"/>
                      </a:endParaRPr>
                    </a:p>
                  </a:txBody>
                  <a:tcPr marL="68577" marR="68577"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1">
                        <a:spcAft>
                          <a:spcPts val="0"/>
                        </a:spcAft>
                      </a:pPr>
                      <a:r>
                        <a:rPr lang="fa-IR" sz="2000" b="0" dirty="0">
                          <a:effectLst/>
                          <a:cs typeface="B Zar" pitchFamily="2" charset="-78"/>
                        </a:rPr>
                        <a:t>15 </a:t>
                      </a:r>
                      <a:r>
                        <a:rPr lang="ar-SA" sz="2000" b="0" dirty="0">
                          <a:effectLst/>
                          <a:cs typeface="B Zar" pitchFamily="2" charset="-78"/>
                        </a:rPr>
                        <a:t>سال</a:t>
                      </a:r>
                      <a:endParaRPr lang="en-US" sz="2000" b="0" dirty="0">
                        <a:effectLst/>
                        <a:cs typeface="B Zar" pitchFamily="2" charset="-78"/>
                      </a:endParaRPr>
                    </a:p>
                    <a:p>
                      <a:pPr algn="ctr" rtl="1">
                        <a:spcAft>
                          <a:spcPts val="0"/>
                        </a:spcAft>
                      </a:pPr>
                      <a:r>
                        <a:rPr lang="ar-SA" sz="2000" b="0" dirty="0">
                          <a:effectLst/>
                          <a:cs typeface="B Zar" pitchFamily="2" charset="-78"/>
                        </a:rPr>
                        <a:t> (با امكان ت</a:t>
                      </a:r>
                      <a:r>
                        <a:rPr lang="fa-IR" sz="2000" b="0" dirty="0">
                          <a:effectLst/>
                          <a:cs typeface="B Zar" pitchFamily="2" charset="-78"/>
                        </a:rPr>
                        <a:t>أ</a:t>
                      </a:r>
                      <a:r>
                        <a:rPr lang="ar-SA" sz="2000" b="0" dirty="0">
                          <a:effectLst/>
                          <a:cs typeface="B Zar" pitchFamily="2" charset="-78"/>
                        </a:rPr>
                        <a:t>مين ‌مالي مجدد)</a:t>
                      </a:r>
                      <a:endParaRPr lang="en-US" sz="2000" b="0" dirty="0">
                        <a:solidFill>
                          <a:srgbClr val="000000"/>
                        </a:solidFill>
                        <a:effectLst/>
                        <a:latin typeface="Calibri"/>
                        <a:ea typeface="Times New Roman"/>
                        <a:cs typeface="B Zar" pitchFamily="2" charset="-78"/>
                      </a:endParaRPr>
                    </a:p>
                  </a:txBody>
                  <a:tcPr marL="68577" marR="68577"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625519">
                <a:tc>
                  <a:txBody>
                    <a:bodyPr/>
                    <a:lstStyle/>
                    <a:p>
                      <a:pPr algn="ctr" rtl="1">
                        <a:spcAft>
                          <a:spcPts val="0"/>
                        </a:spcAft>
                      </a:pPr>
                      <a:r>
                        <a:rPr lang="ar-SA" sz="2000" b="0" kern="0" dirty="0">
                          <a:effectLst/>
                          <a:cs typeface="B Zar" pitchFamily="2" charset="-78"/>
                        </a:rPr>
                        <a:t>انگلستان</a:t>
                      </a:r>
                      <a:endParaRPr lang="en-US" sz="2000" b="0" kern="0" dirty="0">
                        <a:solidFill>
                          <a:srgbClr val="000000"/>
                        </a:solidFill>
                        <a:effectLst/>
                        <a:latin typeface="Calibri"/>
                        <a:ea typeface="Times New Roman"/>
                        <a:cs typeface="B Zar" pitchFamily="2" charset="-78"/>
                      </a:endParaRPr>
                    </a:p>
                  </a:txBody>
                  <a:tcPr marL="68577" marR="68577"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1">
                        <a:spcAft>
                          <a:spcPts val="0"/>
                        </a:spcAft>
                      </a:pPr>
                      <a:r>
                        <a:rPr lang="ar-SA" sz="2000" b="0" dirty="0">
                          <a:effectLst/>
                          <a:cs typeface="B Zar" pitchFamily="2" charset="-78"/>
                        </a:rPr>
                        <a:t>30 درصد</a:t>
                      </a:r>
                      <a:endParaRPr lang="en-US" sz="2000" b="0" dirty="0">
                        <a:solidFill>
                          <a:srgbClr val="000000"/>
                        </a:solidFill>
                        <a:effectLst/>
                        <a:latin typeface="Calibri"/>
                        <a:ea typeface="Times New Roman"/>
                        <a:cs typeface="B Zar" pitchFamily="2" charset="-78"/>
                      </a:endParaRPr>
                    </a:p>
                  </a:txBody>
                  <a:tcPr marL="68577" marR="68577"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1">
                        <a:spcAft>
                          <a:spcPts val="0"/>
                        </a:spcAft>
                      </a:pPr>
                      <a:r>
                        <a:rPr lang="ar-SA" sz="2000" b="0" dirty="0">
                          <a:effectLst/>
                          <a:cs typeface="B Zar" pitchFamily="2" charset="-78"/>
                        </a:rPr>
                        <a:t>20 تا 30 سال</a:t>
                      </a:r>
                      <a:endParaRPr lang="en-US" sz="2000" b="0" dirty="0">
                        <a:solidFill>
                          <a:srgbClr val="000000"/>
                        </a:solidFill>
                        <a:effectLst/>
                        <a:latin typeface="Calibri"/>
                        <a:ea typeface="Times New Roman"/>
                        <a:cs typeface="B Zar" pitchFamily="2" charset="-78"/>
                      </a:endParaRPr>
                    </a:p>
                  </a:txBody>
                  <a:tcPr marL="68577" marR="68577"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TABAN\Desktop\Taban\logo tbn.jpg"/>
          <p:cNvPicPr/>
          <p:nvPr/>
        </p:nvPicPr>
        <p:blipFill rotWithShape="1">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13315" name="Picture 126" descr="D:\Taban\Pic\bank icon\logo bank\bank-maskan\bank_mak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Title 1"/>
          <p:cNvSpPr txBox="1">
            <a:spLocks/>
          </p:cNvSpPr>
          <p:nvPr/>
        </p:nvSpPr>
        <p:spPr bwMode="auto">
          <a:xfrm>
            <a:off x="365125" y="6207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fa-IR" sz="3200" b="1">
                <a:solidFill>
                  <a:schemeClr val="bg1"/>
                </a:solidFill>
                <a:cs typeface="B Titr" pitchFamily="2" charset="-78"/>
              </a:rPr>
              <a:t>بازیگران بازار مسکن</a:t>
            </a:r>
            <a:br>
              <a:rPr lang="fa-IR" sz="3200" b="1">
                <a:solidFill>
                  <a:schemeClr val="bg1"/>
                </a:solidFill>
                <a:cs typeface="B Titr" pitchFamily="2" charset="-78"/>
              </a:rPr>
            </a:br>
            <a:endParaRPr lang="en-US" sz="3200" b="1">
              <a:solidFill>
                <a:schemeClr val="bg1"/>
              </a:solidFill>
              <a:cs typeface="B Titr" pitchFamily="2" charset="-78"/>
            </a:endParaRPr>
          </a:p>
        </p:txBody>
      </p:sp>
      <p:sp>
        <p:nvSpPr>
          <p:cNvPr id="2" name="Rectangle 1"/>
          <p:cNvSpPr/>
          <p:nvPr/>
        </p:nvSpPr>
        <p:spPr>
          <a:xfrm>
            <a:off x="8316913" y="6597650"/>
            <a:ext cx="827087" cy="260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10" name="Content Placeholder 4"/>
          <p:cNvGraphicFramePr>
            <a:graphicFrameLocks noGrp="1"/>
          </p:cNvGraphicFramePr>
          <p:nvPr>
            <p:ph sz="quarter" idx="1"/>
          </p:nvPr>
        </p:nvGraphicFramePr>
        <p:xfrm>
          <a:off x="1403648" y="2204864"/>
          <a:ext cx="6624736" cy="410445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TABAN\Desktop\Taban\logo tbn.jpg"/>
          <p:cNvPicPr/>
          <p:nvPr/>
        </p:nvPicPr>
        <p:blipFill rotWithShape="1">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14339" name="Picture 126" descr="D:\Taban\Pic\bank icon\logo bank\bank-maskan\bank_mak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0" name="Title 1"/>
          <p:cNvSpPr txBox="1">
            <a:spLocks/>
          </p:cNvSpPr>
          <p:nvPr/>
        </p:nvSpPr>
        <p:spPr bwMode="auto">
          <a:xfrm>
            <a:off x="365125" y="6207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fa-IR" sz="3200" b="1">
                <a:solidFill>
                  <a:schemeClr val="bg1"/>
                </a:solidFill>
                <a:cs typeface="B Titr" pitchFamily="2" charset="-78"/>
              </a:rPr>
              <a:t>طرف عرضه</a:t>
            </a:r>
            <a:br>
              <a:rPr lang="fa-IR" sz="3200" b="1">
                <a:solidFill>
                  <a:schemeClr val="bg1"/>
                </a:solidFill>
                <a:cs typeface="B Titr" pitchFamily="2" charset="-78"/>
              </a:rPr>
            </a:br>
            <a:endParaRPr lang="en-US" sz="3200" b="1">
              <a:solidFill>
                <a:schemeClr val="bg1"/>
              </a:solidFill>
              <a:cs typeface="B Titr" pitchFamily="2" charset="-78"/>
            </a:endParaRPr>
          </a:p>
        </p:txBody>
      </p:sp>
      <p:sp>
        <p:nvSpPr>
          <p:cNvPr id="2" name="Rectangle 1"/>
          <p:cNvSpPr/>
          <p:nvPr/>
        </p:nvSpPr>
        <p:spPr>
          <a:xfrm>
            <a:off x="8316913" y="6597650"/>
            <a:ext cx="827087" cy="260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9" name="Group 8"/>
          <p:cNvGrpSpPr/>
          <p:nvPr/>
        </p:nvGrpSpPr>
        <p:grpSpPr>
          <a:xfrm>
            <a:off x="683568" y="1715343"/>
            <a:ext cx="8229600" cy="5026025"/>
            <a:chOff x="0" y="0"/>
            <a:chExt cx="8229600" cy="5026025"/>
          </a:xfrm>
          <a:solidFill>
            <a:srgbClr val="0070C0"/>
          </a:solidFill>
        </p:grpSpPr>
        <p:sp>
          <p:nvSpPr>
            <p:cNvPr id="11" name="Down Ribbon 10"/>
            <p:cNvSpPr/>
            <p:nvPr/>
          </p:nvSpPr>
          <p:spPr>
            <a:xfrm rot="16200000">
              <a:off x="1601787" y="-1601787"/>
              <a:ext cx="5026025" cy="8229600"/>
            </a:xfrm>
            <a:prstGeom prst="ribb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Down Ribbon 4"/>
            <p:cNvSpPr/>
            <p:nvPr/>
          </p:nvSpPr>
          <p:spPr>
            <a:xfrm rot="21600000">
              <a:off x="1371627" y="1256506"/>
              <a:ext cx="6857973" cy="2513013"/>
            </a:xfrm>
            <a:prstGeom prst="rect">
              <a:avLst/>
            </a:prstGeom>
            <a:grpFill/>
          </p:spPr>
          <p:style>
            <a:lnRef idx="0">
              <a:scrgbClr r="0" g="0" b="0"/>
            </a:lnRef>
            <a:fillRef idx="0">
              <a:scrgbClr r="0" g="0" b="0"/>
            </a:fillRef>
            <a:effectRef idx="0">
              <a:scrgbClr r="0" g="0" b="0"/>
            </a:effectRef>
            <a:fontRef idx="minor">
              <a:schemeClr val="lt1"/>
            </a:fontRef>
          </p:style>
          <p:txBody>
            <a:bodyPr lIns="165100" tIns="0" rIns="162719" bIns="0" spcCol="1270"/>
            <a:lstStyle/>
            <a:p>
              <a:pPr algn="ctr" defTabSz="1155700" rtl="1">
                <a:lnSpc>
                  <a:spcPct val="90000"/>
                </a:lnSpc>
                <a:spcAft>
                  <a:spcPct val="35000"/>
                </a:spcAft>
                <a:defRPr/>
              </a:pPr>
              <a:r>
                <a:rPr lang="fa-IR" sz="2600" dirty="0">
                  <a:cs typeface="B Titr" pitchFamily="2" charset="-78"/>
                </a:rPr>
                <a:t>ملاحظات</a:t>
              </a:r>
              <a:endParaRPr lang="en-US" sz="2600" dirty="0">
                <a:cs typeface="B Titr" pitchFamily="2" charset="-78"/>
              </a:endParaRPr>
            </a:p>
            <a:p>
              <a:pPr marL="228600" lvl="1" indent="-228600" algn="justLow" defTabSz="889000" rtl="1">
                <a:lnSpc>
                  <a:spcPct val="90000"/>
                </a:lnSpc>
                <a:spcAft>
                  <a:spcPct val="15000"/>
                </a:spcAft>
                <a:buFontTx/>
                <a:buChar char="••"/>
                <a:defRPr/>
              </a:pPr>
              <a:r>
                <a:rPr lang="fa-IR" sz="2000" dirty="0">
                  <a:latin typeface="ذ ظشق"/>
                  <a:cs typeface="B Zar" pitchFamily="2" charset="-78"/>
                </a:rPr>
                <a:t>غالباً سازندگان مسکن، نسبت به خریداران متعارف مسکن، بازیگران بزرگ‌تری اند.</a:t>
              </a:r>
              <a:endParaRPr lang="en-US" sz="2000" dirty="0">
                <a:latin typeface="ذ ظشق"/>
                <a:cs typeface="B Zar" pitchFamily="2" charset="-78"/>
              </a:endParaRPr>
            </a:p>
            <a:p>
              <a:pPr marL="228600" lvl="1" indent="-228600" algn="justLow" defTabSz="889000" rtl="1">
                <a:lnSpc>
                  <a:spcPct val="90000"/>
                </a:lnSpc>
                <a:spcAft>
                  <a:spcPct val="15000"/>
                </a:spcAft>
                <a:buFontTx/>
                <a:buChar char="••"/>
                <a:defRPr/>
              </a:pPr>
              <a:r>
                <a:rPr lang="fa-IR" sz="2000" dirty="0">
                  <a:latin typeface="ذ ظشق"/>
                  <a:cs typeface="B Zar" pitchFamily="2" charset="-78"/>
                </a:rPr>
                <a:t>آن‌ها عموماً در تأمین نیازهای مالی خود توانمندند.</a:t>
              </a:r>
              <a:endParaRPr lang="en-US" sz="2000" dirty="0">
                <a:latin typeface="ذ ظشق"/>
                <a:cs typeface="B Zar" pitchFamily="2" charset="-78"/>
              </a:endParaRPr>
            </a:p>
            <a:p>
              <a:pPr marL="228600" lvl="1" indent="-228600" algn="justLow" defTabSz="889000" rtl="1">
                <a:lnSpc>
                  <a:spcPct val="90000"/>
                </a:lnSpc>
                <a:spcAft>
                  <a:spcPct val="15000"/>
                </a:spcAft>
                <a:buFontTx/>
                <a:buChar char="••"/>
                <a:defRPr/>
              </a:pPr>
              <a:r>
                <a:rPr lang="fa-IR" sz="2000" dirty="0">
                  <a:latin typeface="ذ ظشق"/>
                  <a:cs typeface="B Zar" pitchFamily="2" charset="-78"/>
                </a:rPr>
                <a:t>از انواع ابزار مالی برای تأمین نیازهای مالی خود استفاده می‌کنند.</a:t>
              </a:r>
              <a:endParaRPr lang="en-US" sz="2000" dirty="0">
                <a:latin typeface="ذ ظشق"/>
                <a:cs typeface="B Zar" pitchFamily="2" charset="-78"/>
              </a:endParaRPr>
            </a:p>
            <a:p>
              <a:pPr marL="228600" lvl="1" indent="-228600" algn="justLow" defTabSz="889000" rtl="1">
                <a:lnSpc>
                  <a:spcPct val="90000"/>
                </a:lnSpc>
                <a:spcAft>
                  <a:spcPct val="15000"/>
                </a:spcAft>
                <a:buFontTx/>
                <a:buChar char="••"/>
                <a:defRPr/>
              </a:pPr>
              <a:r>
                <a:rPr lang="fa-IR" sz="2000" dirty="0">
                  <a:latin typeface="ذ ظشق"/>
                  <a:cs typeface="B Zar" pitchFamily="2" charset="-78"/>
                </a:rPr>
                <a:t>ظرفیت‌های فنی و مهندسی کافی در اختیار دارند.</a:t>
              </a:r>
              <a:endParaRPr lang="en-US" sz="2000" dirty="0">
                <a:latin typeface="ذ ظشق"/>
                <a:cs typeface="B Zar" pitchFamily="2" charset="-78"/>
              </a:endParaRP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TABAN\Desktop\Taban\logo tbn.jpg"/>
          <p:cNvPicPr/>
          <p:nvPr/>
        </p:nvPicPr>
        <p:blipFill rotWithShape="1">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15363" name="Picture 126" descr="D:\Taban\Pic\bank icon\logo bank\bank-maskan\bank_mak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Title 1"/>
          <p:cNvSpPr txBox="1">
            <a:spLocks/>
          </p:cNvSpPr>
          <p:nvPr/>
        </p:nvSpPr>
        <p:spPr bwMode="auto">
          <a:xfrm>
            <a:off x="395288" y="6207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fa-IR" sz="3200" b="1">
                <a:solidFill>
                  <a:schemeClr val="bg1"/>
                </a:solidFill>
                <a:cs typeface="B Titr" pitchFamily="2" charset="-78"/>
              </a:rPr>
              <a:t>طرف تقاضا</a:t>
            </a:r>
            <a:br>
              <a:rPr lang="fa-IR" sz="3200" b="1">
                <a:solidFill>
                  <a:schemeClr val="bg1"/>
                </a:solidFill>
                <a:cs typeface="B Titr" pitchFamily="2" charset="-78"/>
              </a:rPr>
            </a:br>
            <a:endParaRPr lang="en-US" sz="3200" b="1">
              <a:solidFill>
                <a:schemeClr val="bg1"/>
              </a:solidFill>
              <a:cs typeface="B Titr" pitchFamily="2" charset="-78"/>
            </a:endParaRPr>
          </a:p>
        </p:txBody>
      </p:sp>
      <p:sp>
        <p:nvSpPr>
          <p:cNvPr id="2" name="Rectangle 1"/>
          <p:cNvSpPr/>
          <p:nvPr/>
        </p:nvSpPr>
        <p:spPr>
          <a:xfrm>
            <a:off x="8316913" y="6597650"/>
            <a:ext cx="827087" cy="260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9" name="Content Placeholder 4"/>
          <p:cNvGraphicFramePr>
            <a:graphicFrameLocks noGrp="1"/>
          </p:cNvGraphicFramePr>
          <p:nvPr>
            <p:ph sz="quarter" idx="1"/>
          </p:nvPr>
        </p:nvGraphicFramePr>
        <p:xfrm>
          <a:off x="457200" y="1988840"/>
          <a:ext cx="7499176" cy="440878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86" name="Rectangle 110"/>
          <p:cNvSpPr txBox="1">
            <a:spLocks noChangeArrowheads="1"/>
          </p:cNvSpPr>
          <p:nvPr/>
        </p:nvSpPr>
        <p:spPr bwMode="auto">
          <a:xfrm>
            <a:off x="133350" y="2714625"/>
            <a:ext cx="8759825" cy="54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fa-IR" sz="4000">
                <a:cs typeface="B Titr" pitchFamily="2" charset="-78"/>
              </a:rPr>
              <a:t>ابزار و بازارها</a:t>
            </a:r>
            <a:endParaRPr lang="es-ES" sz="4000"/>
          </a:p>
        </p:txBody>
      </p:sp>
      <p:sp>
        <p:nvSpPr>
          <p:cNvPr id="16387" name="TextBox 4"/>
          <p:cNvSpPr txBox="1">
            <a:spLocks noChangeArrowheads="1"/>
          </p:cNvSpPr>
          <p:nvPr/>
        </p:nvSpPr>
        <p:spPr bwMode="auto">
          <a:xfrm>
            <a:off x="127000" y="5949950"/>
            <a:ext cx="20701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lnSpc>
                <a:spcPct val="150000"/>
              </a:lnSpc>
            </a:pPr>
            <a:endParaRPr lang="da-DK" sz="100" b="1">
              <a:solidFill>
                <a:schemeClr val="bg1"/>
              </a:solidFill>
              <a:latin typeface="Century Schoolbook" pitchFamily="18" charset="0"/>
              <a:cs typeface="B Nazanin" pitchFamily="2" charset="-78"/>
            </a:endParaRPr>
          </a:p>
          <a:p>
            <a:pPr algn="ctr" rtl="1" eaLnBrk="1" hangingPunct="1">
              <a:lnSpc>
                <a:spcPct val="150000"/>
              </a:lnSpc>
            </a:pPr>
            <a:r>
              <a:rPr lang="fa-IR" b="1">
                <a:solidFill>
                  <a:schemeClr val="bg1"/>
                </a:solidFill>
                <a:latin typeface="Century Schoolbook" pitchFamily="18" charset="0"/>
                <a:cs typeface="B Nazanin" pitchFamily="2" charset="-78"/>
              </a:rPr>
              <a:t> 29خرداد 1393 </a:t>
            </a:r>
            <a:endParaRPr lang="en-US" b="1">
              <a:solidFill>
                <a:schemeClr val="bg1"/>
              </a:solidFill>
              <a:latin typeface="Century Schoolbook" pitchFamily="18" charset="0"/>
              <a:cs typeface="B Nazanin" pitchFamily="2" charset="-78"/>
            </a:endParaRPr>
          </a:p>
        </p:txBody>
      </p:sp>
      <p:sp>
        <p:nvSpPr>
          <p:cNvPr id="16388" name="TextBox 4"/>
          <p:cNvSpPr txBox="1">
            <a:spLocks noChangeArrowheads="1"/>
          </p:cNvSpPr>
          <p:nvPr/>
        </p:nvSpPr>
        <p:spPr bwMode="auto">
          <a:xfrm>
            <a:off x="419100" y="3543300"/>
            <a:ext cx="8232775"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lnSpc>
                <a:spcPct val="150000"/>
              </a:lnSpc>
            </a:pPr>
            <a:r>
              <a:rPr lang="fa-IR" sz="2000" b="1">
                <a:solidFill>
                  <a:srgbClr val="0070C0"/>
                </a:solidFill>
                <a:latin typeface="Century Schoolbook" pitchFamily="18" charset="0"/>
                <a:cs typeface="B Titr" pitchFamily="2" charset="-78"/>
              </a:rPr>
              <a:t>تأمین مالی مسکن</a:t>
            </a:r>
          </a:p>
        </p:txBody>
      </p:sp>
      <p:pic>
        <p:nvPicPr>
          <p:cNvPr id="10" name="Picture 9" descr="C:\Users\TABAN\Desktop\Taban\logo tbn.jpg"/>
          <p:cNvPicPr/>
          <p:nvPr/>
        </p:nvPicPr>
        <p:blipFill rotWithShape="1">
          <a:blip r:embed="rId3"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16390" name="Picture 126" descr="D:\Taban\Pic\bank icon\logo bank\bank-maskan\bank_makan.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a:off x="2735263" y="3543300"/>
            <a:ext cx="3600450"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TABAN\Desktop\Taban\logo tbn.jpg"/>
          <p:cNvPicPr/>
          <p:nvPr/>
        </p:nvPicPr>
        <p:blipFill rotWithShape="1">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17411" name="Picture 126" descr="D:\Taban\Pic\bank icon\logo bank\bank-maskan\bank_mak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Title 1"/>
          <p:cNvSpPr txBox="1">
            <a:spLocks/>
          </p:cNvSpPr>
          <p:nvPr/>
        </p:nvSpPr>
        <p:spPr bwMode="auto">
          <a:xfrm>
            <a:off x="395288" y="6207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fa-IR" sz="3200" b="1">
                <a:solidFill>
                  <a:schemeClr val="bg1"/>
                </a:solidFill>
                <a:cs typeface="B Titr" pitchFamily="2" charset="-78"/>
              </a:rPr>
              <a:t>فرآيند بازار رهن اوليه و ثانويه</a:t>
            </a:r>
            <a:br>
              <a:rPr lang="fa-IR" sz="3200" b="1">
                <a:solidFill>
                  <a:schemeClr val="bg1"/>
                </a:solidFill>
                <a:cs typeface="B Titr" pitchFamily="2" charset="-78"/>
              </a:rPr>
            </a:br>
            <a:endParaRPr lang="en-US" sz="3200" b="1">
              <a:solidFill>
                <a:schemeClr val="bg1"/>
              </a:solidFill>
              <a:cs typeface="B Titr" pitchFamily="2" charset="-78"/>
            </a:endParaRPr>
          </a:p>
        </p:txBody>
      </p:sp>
      <p:sp>
        <p:nvSpPr>
          <p:cNvPr id="2" name="Rectangle 1"/>
          <p:cNvSpPr/>
          <p:nvPr/>
        </p:nvSpPr>
        <p:spPr>
          <a:xfrm>
            <a:off x="8316913" y="6597650"/>
            <a:ext cx="827087" cy="260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10" name="Diagram 9"/>
          <p:cNvGraphicFramePr/>
          <p:nvPr/>
        </p:nvGraphicFramePr>
        <p:xfrm>
          <a:off x="577684" y="2157793"/>
          <a:ext cx="7408104" cy="400964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TABAN\Desktop\Taban\logo tbn.jpg"/>
          <p:cNvPicPr/>
          <p:nvPr/>
        </p:nvPicPr>
        <p:blipFill rotWithShape="1">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18435" name="Picture 126" descr="D:\Taban\Pic\bank icon\logo bank\bank-maskan\bank_mak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Title 1"/>
          <p:cNvSpPr txBox="1">
            <a:spLocks/>
          </p:cNvSpPr>
          <p:nvPr/>
        </p:nvSpPr>
        <p:spPr bwMode="auto">
          <a:xfrm>
            <a:off x="395288" y="6207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fa-IR" sz="3200" b="1">
                <a:solidFill>
                  <a:schemeClr val="bg1"/>
                </a:solidFill>
                <a:cs typeface="B Titr" pitchFamily="2" charset="-78"/>
              </a:rPr>
              <a:t>تأمین مالی</a:t>
            </a:r>
            <a:br>
              <a:rPr lang="fa-IR" sz="3200" b="1">
                <a:solidFill>
                  <a:schemeClr val="bg1"/>
                </a:solidFill>
                <a:cs typeface="B Titr" pitchFamily="2" charset="-78"/>
              </a:rPr>
            </a:br>
            <a:endParaRPr lang="en-US" sz="3200" b="1">
              <a:solidFill>
                <a:schemeClr val="bg1"/>
              </a:solidFill>
              <a:cs typeface="B Titr" pitchFamily="2" charset="-78"/>
            </a:endParaRPr>
          </a:p>
        </p:txBody>
      </p:sp>
      <p:sp>
        <p:nvSpPr>
          <p:cNvPr id="2" name="Rectangle 1"/>
          <p:cNvSpPr/>
          <p:nvPr/>
        </p:nvSpPr>
        <p:spPr>
          <a:xfrm>
            <a:off x="8316913" y="6597650"/>
            <a:ext cx="827087" cy="260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9" name="Content Placeholder 4"/>
          <p:cNvGraphicFramePr>
            <a:graphicFrameLocks noGrp="1"/>
          </p:cNvGraphicFramePr>
          <p:nvPr>
            <p:ph sz="quarter" idx="1"/>
          </p:nvPr>
        </p:nvGraphicFramePr>
        <p:xfrm>
          <a:off x="251520" y="1340768"/>
          <a:ext cx="8229600" cy="50260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TABAN\Desktop\Taban\logo tbn.jpg"/>
          <p:cNvPicPr/>
          <p:nvPr/>
        </p:nvPicPr>
        <p:blipFill rotWithShape="1">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19459" name="Picture 126" descr="D:\Taban\Pic\bank icon\logo bank\bank-maskan\bank_mak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Title 1"/>
          <p:cNvSpPr txBox="1">
            <a:spLocks/>
          </p:cNvSpPr>
          <p:nvPr/>
        </p:nvSpPr>
        <p:spPr bwMode="auto">
          <a:xfrm>
            <a:off x="474663" y="6207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fa-IR" sz="3200" b="1">
                <a:solidFill>
                  <a:schemeClr val="bg1"/>
                </a:solidFill>
                <a:cs typeface="B Titr" pitchFamily="2" charset="-78"/>
              </a:rPr>
              <a:t>تأمین مالی خرید مسکن</a:t>
            </a:r>
            <a:br>
              <a:rPr lang="fa-IR" sz="3200" b="1">
                <a:solidFill>
                  <a:schemeClr val="bg1"/>
                </a:solidFill>
                <a:cs typeface="B Titr" pitchFamily="2" charset="-78"/>
              </a:rPr>
            </a:br>
            <a:endParaRPr lang="en-US" sz="3200" b="1">
              <a:solidFill>
                <a:schemeClr val="bg1"/>
              </a:solidFill>
              <a:cs typeface="B Titr" pitchFamily="2" charset="-78"/>
            </a:endParaRPr>
          </a:p>
        </p:txBody>
      </p:sp>
      <p:sp>
        <p:nvSpPr>
          <p:cNvPr id="2" name="Rectangle 1"/>
          <p:cNvSpPr/>
          <p:nvPr/>
        </p:nvSpPr>
        <p:spPr>
          <a:xfrm>
            <a:off x="8316913" y="6597650"/>
            <a:ext cx="827087" cy="260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462" name="Content Placeholder 2"/>
          <p:cNvSpPr>
            <a:spLocks noGrp="1"/>
          </p:cNvSpPr>
          <p:nvPr>
            <p:ph idx="1"/>
          </p:nvPr>
        </p:nvSpPr>
        <p:spPr/>
        <p:txBody>
          <a:bodyPr/>
          <a:lstStyle/>
          <a:p>
            <a:pPr eaLnBrk="1" hangingPunct="1"/>
            <a:endParaRPr lang="en-US" smtClean="0"/>
          </a:p>
        </p:txBody>
      </p:sp>
      <p:graphicFrame>
        <p:nvGraphicFramePr>
          <p:cNvPr id="10" name="Content Placeholder 4"/>
          <p:cNvGraphicFramePr>
            <a:graphicFrameLocks/>
          </p:cNvGraphicFramePr>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TABAN\Desktop\Taban\logo tbn.jpg"/>
          <p:cNvPicPr/>
          <p:nvPr/>
        </p:nvPicPr>
        <p:blipFill rotWithShape="1">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20483" name="Picture 126" descr="D:\Taban\Pic\bank icon\logo bank\bank-maskan\bank_mak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4" name="Title 1"/>
          <p:cNvSpPr txBox="1">
            <a:spLocks/>
          </p:cNvSpPr>
          <p:nvPr/>
        </p:nvSpPr>
        <p:spPr bwMode="auto">
          <a:xfrm>
            <a:off x="474663" y="6207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fa-IR" sz="3200" b="1">
                <a:solidFill>
                  <a:schemeClr val="bg1"/>
                </a:solidFill>
                <a:cs typeface="B Titr" pitchFamily="2" charset="-78"/>
              </a:rPr>
              <a:t>وام رهنی چیست؟</a:t>
            </a:r>
            <a:br>
              <a:rPr lang="fa-IR" sz="3200" b="1">
                <a:solidFill>
                  <a:schemeClr val="bg1"/>
                </a:solidFill>
                <a:cs typeface="B Titr" pitchFamily="2" charset="-78"/>
              </a:rPr>
            </a:br>
            <a:endParaRPr lang="en-US" sz="3200" b="1">
              <a:solidFill>
                <a:schemeClr val="bg1"/>
              </a:solidFill>
              <a:cs typeface="B Titr" pitchFamily="2" charset="-78"/>
            </a:endParaRPr>
          </a:p>
        </p:txBody>
      </p:sp>
      <p:sp>
        <p:nvSpPr>
          <p:cNvPr id="2" name="Rectangle 1"/>
          <p:cNvSpPr/>
          <p:nvPr/>
        </p:nvSpPr>
        <p:spPr>
          <a:xfrm>
            <a:off x="8316913" y="6597650"/>
            <a:ext cx="827087" cy="260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20486" name="Group 8"/>
          <p:cNvGrpSpPr>
            <a:grpSpLocks/>
          </p:cNvGrpSpPr>
          <p:nvPr/>
        </p:nvGrpSpPr>
        <p:grpSpPr bwMode="auto">
          <a:xfrm>
            <a:off x="900113" y="2111375"/>
            <a:ext cx="7612062" cy="3908425"/>
            <a:chOff x="0" y="44132"/>
            <a:chExt cx="8229600" cy="4937760"/>
          </a:xfrm>
        </p:grpSpPr>
        <p:sp>
          <p:nvSpPr>
            <p:cNvPr id="11" name="Vertical Scroll 10"/>
            <p:cNvSpPr/>
            <p:nvPr/>
          </p:nvSpPr>
          <p:spPr>
            <a:xfrm>
              <a:off x="0" y="44132"/>
              <a:ext cx="8229600" cy="4937760"/>
            </a:xfrm>
            <a:prstGeom prst="verticalScroll">
              <a:avLst/>
            </a:prstGeom>
            <a:solidFill>
              <a:srgbClr val="0070C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Vertical Scroll 4"/>
            <p:cNvSpPr/>
            <p:nvPr/>
          </p:nvSpPr>
          <p:spPr>
            <a:xfrm>
              <a:off x="617864" y="661853"/>
              <a:ext cx="6993873" cy="4011178"/>
            </a:xfrm>
            <a:prstGeom prst="rect">
              <a:avLst/>
            </a:prstGeom>
          </p:spPr>
          <p:style>
            <a:lnRef idx="0">
              <a:scrgbClr r="0" g="0" b="0"/>
            </a:lnRef>
            <a:fillRef idx="0">
              <a:scrgbClr r="0" g="0" b="0"/>
            </a:fillRef>
            <a:effectRef idx="0">
              <a:scrgbClr r="0" g="0" b="0"/>
            </a:effectRef>
            <a:fontRef idx="minor">
              <a:schemeClr val="lt1"/>
            </a:fontRef>
          </p:style>
          <p:txBody>
            <a:bodyPr lIns="179070" tIns="179070" rIns="179070" bIns="179070" spcCol="1270" anchor="ctr"/>
            <a:lstStyle/>
            <a:p>
              <a:pPr algn="ctr" defTabSz="2089150" rtl="1">
                <a:lnSpc>
                  <a:spcPct val="90000"/>
                </a:lnSpc>
                <a:spcAft>
                  <a:spcPct val="35000"/>
                </a:spcAft>
                <a:defRPr/>
              </a:pPr>
              <a:r>
                <a:rPr lang="fa-IR" sz="4000" dirty="0">
                  <a:cs typeface="B Zar" pitchFamily="2" charset="-78"/>
                </a:rPr>
                <a:t>وام رهنی (</a:t>
              </a:r>
              <a:r>
                <a:rPr lang="en-US" sz="3200" dirty="0">
                  <a:latin typeface="Times New Roman" pitchFamily="18" charset="0"/>
                  <a:cs typeface="Times New Roman" pitchFamily="18" charset="0"/>
                </a:rPr>
                <a:t>mortgage loan</a:t>
              </a:r>
              <a:r>
                <a:rPr lang="fa-IR" sz="4000" dirty="0">
                  <a:cs typeface="B Zar" pitchFamily="2" charset="-78"/>
                </a:rPr>
                <a:t>) یا به سادگی، رهن (</a:t>
              </a:r>
              <a:r>
                <a:rPr lang="en-US" sz="3200" dirty="0">
                  <a:latin typeface="Times New Roman" pitchFamily="18" charset="0"/>
                  <a:cs typeface="Times New Roman" pitchFamily="18" charset="0"/>
                </a:rPr>
                <a:t>mortgage</a:t>
              </a:r>
              <a:r>
                <a:rPr lang="fa-IR" sz="4000" dirty="0">
                  <a:cs typeface="B Zar" pitchFamily="2" charset="-78"/>
                </a:rPr>
                <a:t>) وامی است که بازپرداخت اصل و فرع آن با توثیق ملک معینی ضمانت می‌شود. </a:t>
              </a:r>
              <a:endParaRPr lang="en-US" sz="4000" dirty="0">
                <a:cs typeface="B Zar" pitchFamily="2" charset="-78"/>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TABAN\Desktop\Taban\logo tbn.jpg"/>
          <p:cNvPicPr/>
          <p:nvPr/>
        </p:nvPicPr>
        <p:blipFill rotWithShape="1">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3075" name="Picture 126" descr="D:\Taban\Pic\bank icon\logo bank\bank-maskan\bank_mak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itle 1"/>
          <p:cNvSpPr txBox="1">
            <a:spLocks/>
          </p:cNvSpPr>
          <p:nvPr/>
        </p:nvSpPr>
        <p:spPr bwMode="auto">
          <a:xfrm>
            <a:off x="395288" y="6207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fa-IR" sz="3200" b="1">
                <a:solidFill>
                  <a:schemeClr val="bg1"/>
                </a:solidFill>
                <a:cs typeface="B Titr" pitchFamily="2" charset="-78"/>
              </a:rPr>
              <a:t>اقتصاد کلان مسکن</a:t>
            </a:r>
            <a:r>
              <a:rPr lang="en-US" sz="3200">
                <a:solidFill>
                  <a:schemeClr val="bg1"/>
                </a:solidFill>
                <a:cs typeface="B Titr" pitchFamily="2" charset="-78"/>
              </a:rPr>
              <a:t/>
            </a:r>
            <a:br>
              <a:rPr lang="en-US" sz="3200">
                <a:solidFill>
                  <a:schemeClr val="bg1"/>
                </a:solidFill>
                <a:cs typeface="B Titr" pitchFamily="2" charset="-78"/>
              </a:rPr>
            </a:br>
            <a:endParaRPr lang="en-US" sz="3200" b="1">
              <a:solidFill>
                <a:schemeClr val="bg1"/>
              </a:solidFill>
              <a:cs typeface="B Titr" pitchFamily="2" charset="-78"/>
            </a:endParaRPr>
          </a:p>
        </p:txBody>
      </p:sp>
      <p:sp>
        <p:nvSpPr>
          <p:cNvPr id="2" name="Rectangle 1"/>
          <p:cNvSpPr/>
          <p:nvPr/>
        </p:nvSpPr>
        <p:spPr>
          <a:xfrm>
            <a:off x="8316913" y="6597650"/>
            <a:ext cx="827087" cy="260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78" name="TextBox 9"/>
          <p:cNvSpPr txBox="1">
            <a:spLocks noChangeArrowheads="1"/>
          </p:cNvSpPr>
          <p:nvPr/>
        </p:nvSpPr>
        <p:spPr bwMode="auto">
          <a:xfrm>
            <a:off x="539750" y="2130425"/>
            <a:ext cx="8362950" cy="374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rtl="1" eaLnBrk="1" hangingPunct="1">
              <a:lnSpc>
                <a:spcPct val="150000"/>
              </a:lnSpc>
              <a:buFont typeface="Arial" charset="0"/>
              <a:buChar char="•"/>
            </a:pPr>
            <a:r>
              <a:rPr lang="fa-IR" sz="2000" dirty="0">
                <a:cs typeface="B Nazanin" pitchFamily="2" charset="-78"/>
              </a:rPr>
              <a:t>سهم ارزش افزودۀ بخش مسکن و ساختمان از تولید ناخالص داخلی بین 4/5 تا 5/5 درصد در نوسان بوده است. بیش</a:t>
            </a:r>
            <a:r>
              <a:rPr lang="fa-IR" sz="2000" dirty="0"/>
              <a:t>‌</a:t>
            </a:r>
            <a:r>
              <a:rPr lang="fa-IR" sz="2000" dirty="0">
                <a:cs typeface="B Nazanin" pitchFamily="2" charset="-78"/>
              </a:rPr>
              <a:t>ترین سهم مربوط به سال 1387 می</a:t>
            </a:r>
            <a:r>
              <a:rPr lang="fa-IR" sz="2000" dirty="0"/>
              <a:t>‌</a:t>
            </a:r>
            <a:r>
              <a:rPr lang="fa-IR" sz="2000" dirty="0">
                <a:cs typeface="B Nazanin" pitchFamily="2" charset="-78"/>
              </a:rPr>
              <a:t>باشد.</a:t>
            </a:r>
          </a:p>
          <a:p>
            <a:pPr algn="just" rtl="1" eaLnBrk="1" hangingPunct="1">
              <a:lnSpc>
                <a:spcPct val="150000"/>
              </a:lnSpc>
              <a:buFont typeface="Arial" charset="0"/>
              <a:buChar char="•"/>
            </a:pPr>
            <a:r>
              <a:rPr lang="fa-IR" sz="2000" dirty="0">
                <a:cs typeface="B Nazanin" pitchFamily="2" charset="-78"/>
              </a:rPr>
              <a:t>سهم سرمایه</a:t>
            </a:r>
            <a:r>
              <a:rPr lang="fa-IR" sz="2000" dirty="0"/>
              <a:t>‌</a:t>
            </a:r>
            <a:r>
              <a:rPr lang="fa-IR" sz="2000" dirty="0">
                <a:cs typeface="B Nazanin" pitchFamily="2" charset="-78"/>
              </a:rPr>
              <a:t>گذاری در بخش ساختمان و مسکن از سرمایه</a:t>
            </a:r>
            <a:r>
              <a:rPr lang="fa-IR" sz="2000" dirty="0"/>
              <a:t>‌</a:t>
            </a:r>
            <a:r>
              <a:rPr lang="fa-IR" sz="2000" dirty="0">
                <a:cs typeface="B Nazanin" pitchFamily="2" charset="-78"/>
              </a:rPr>
              <a:t>گذاری کل کشور بین 37/4 درصد تا 44/3 درصد بوده است.</a:t>
            </a:r>
          </a:p>
          <a:p>
            <a:pPr algn="just" rtl="1" eaLnBrk="1" hangingPunct="1">
              <a:lnSpc>
                <a:spcPct val="150000"/>
              </a:lnSpc>
              <a:buFont typeface="Arial" charset="0"/>
              <a:buChar char="•"/>
            </a:pPr>
            <a:r>
              <a:rPr lang="fa-IR" sz="2000" dirty="0">
                <a:cs typeface="B Nazanin" pitchFamily="2" charset="-78"/>
              </a:rPr>
              <a:t>نسبت گردش مالی بازار زمین به کل سرمایه</a:t>
            </a:r>
            <a:r>
              <a:rPr lang="fa-IR" sz="2000" dirty="0"/>
              <a:t>‌</a:t>
            </a:r>
            <a:r>
              <a:rPr lang="fa-IR" sz="2000" dirty="0">
                <a:cs typeface="B Nazanin" pitchFamily="2" charset="-78"/>
              </a:rPr>
              <a:t>گذاری در کشور بین 11/7 تا 39/3 درصد در حال تغییر بوده است.</a:t>
            </a:r>
          </a:p>
          <a:p>
            <a:pPr algn="just" rtl="1" eaLnBrk="1" hangingPunct="1">
              <a:lnSpc>
                <a:spcPct val="150000"/>
              </a:lnSpc>
              <a:buFont typeface="Arial" charset="0"/>
              <a:buChar char="•"/>
            </a:pPr>
            <a:r>
              <a:rPr lang="fa-IR" sz="2000" dirty="0">
                <a:cs typeface="B Nazanin" pitchFamily="2" charset="-78"/>
              </a:rPr>
              <a:t>سهم نقدینگی بخش مسکن از کل نقدینگی بین 23/9 تا 36/1 درصد بوده است. بیش</a:t>
            </a:r>
            <a:r>
              <a:rPr lang="fa-IR" sz="2000" dirty="0"/>
              <a:t>‌</a:t>
            </a:r>
            <a:r>
              <a:rPr lang="fa-IR" sz="2000" dirty="0">
                <a:cs typeface="B Nazanin" pitchFamily="2" charset="-78"/>
              </a:rPr>
              <a:t>ترین سهم مربوط به سال 1391 می</a:t>
            </a:r>
            <a:r>
              <a:rPr lang="fa-IR" sz="2000" dirty="0"/>
              <a:t>‌</a:t>
            </a:r>
            <a:r>
              <a:rPr lang="fa-IR" sz="2000" dirty="0">
                <a:cs typeface="B Nazanin" pitchFamily="2" charset="-78"/>
              </a:rPr>
              <a:t>باشد.</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TABAN\Desktop\Taban\logo tbn.jpg"/>
          <p:cNvPicPr/>
          <p:nvPr/>
        </p:nvPicPr>
        <p:blipFill rotWithShape="1">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21507" name="Picture 126" descr="D:\Taban\Pic\bank icon\logo bank\bank-maskan\bank_mak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Title 1"/>
          <p:cNvSpPr txBox="1">
            <a:spLocks/>
          </p:cNvSpPr>
          <p:nvPr/>
        </p:nvSpPr>
        <p:spPr bwMode="auto">
          <a:xfrm>
            <a:off x="544513" y="6207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fa-IR" sz="3200" b="1">
                <a:solidFill>
                  <a:schemeClr val="bg1"/>
                </a:solidFill>
                <a:cs typeface="B Titr" pitchFamily="2" charset="-78"/>
              </a:rPr>
              <a:t>تأمین مالی خرید مسکن</a:t>
            </a:r>
            <a:br>
              <a:rPr lang="fa-IR" sz="3200" b="1">
                <a:solidFill>
                  <a:schemeClr val="bg1"/>
                </a:solidFill>
                <a:cs typeface="B Titr" pitchFamily="2" charset="-78"/>
              </a:rPr>
            </a:br>
            <a:endParaRPr lang="en-US" sz="3200" b="1">
              <a:solidFill>
                <a:schemeClr val="bg1"/>
              </a:solidFill>
              <a:cs typeface="B Titr" pitchFamily="2" charset="-78"/>
            </a:endParaRPr>
          </a:p>
        </p:txBody>
      </p:sp>
      <p:sp>
        <p:nvSpPr>
          <p:cNvPr id="2" name="Rectangle 1"/>
          <p:cNvSpPr/>
          <p:nvPr/>
        </p:nvSpPr>
        <p:spPr>
          <a:xfrm>
            <a:off x="8316913" y="6597650"/>
            <a:ext cx="827087" cy="260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10" name="Content Placeholder 4"/>
          <p:cNvGraphicFramePr>
            <a:graphicFrameLocks noGrp="1"/>
          </p:cNvGraphicFramePr>
          <p:nvPr>
            <p:ph sz="quarter" idx="1"/>
          </p:nvPr>
        </p:nvGraphicFramePr>
        <p:xfrm>
          <a:off x="644624" y="2348880"/>
          <a:ext cx="7571184" cy="368870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TABAN\Desktop\Taban\logo tbn.jpg"/>
          <p:cNvPicPr/>
          <p:nvPr/>
        </p:nvPicPr>
        <p:blipFill rotWithShape="1">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22531" name="Picture 126" descr="D:\Taban\Pic\bank icon\logo bank\bank-maskan\bank_mak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Title 1"/>
          <p:cNvSpPr txBox="1">
            <a:spLocks/>
          </p:cNvSpPr>
          <p:nvPr/>
        </p:nvSpPr>
        <p:spPr bwMode="auto">
          <a:xfrm>
            <a:off x="544513" y="6207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fa-IR" sz="3200" b="1">
                <a:solidFill>
                  <a:schemeClr val="bg1"/>
                </a:solidFill>
                <a:cs typeface="B Titr" pitchFamily="2" charset="-78"/>
              </a:rPr>
              <a:t>انواع غالب وام‌های رهنی</a:t>
            </a:r>
            <a:br>
              <a:rPr lang="fa-IR" sz="3200" b="1">
                <a:solidFill>
                  <a:schemeClr val="bg1"/>
                </a:solidFill>
                <a:cs typeface="B Titr" pitchFamily="2" charset="-78"/>
              </a:rPr>
            </a:br>
            <a:endParaRPr lang="en-US" sz="3200" b="1">
              <a:solidFill>
                <a:schemeClr val="bg1"/>
              </a:solidFill>
              <a:cs typeface="B Titr" pitchFamily="2" charset="-78"/>
            </a:endParaRPr>
          </a:p>
        </p:txBody>
      </p:sp>
      <p:sp>
        <p:nvSpPr>
          <p:cNvPr id="2" name="Rectangle 1"/>
          <p:cNvSpPr/>
          <p:nvPr/>
        </p:nvSpPr>
        <p:spPr>
          <a:xfrm>
            <a:off x="8316913" y="6597650"/>
            <a:ext cx="827087" cy="260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9" name="Content Placeholder 4"/>
          <p:cNvGraphicFramePr>
            <a:graphicFrameLocks/>
          </p:cNvGraphicFramePr>
          <p:nvPr/>
        </p:nvGraphicFramePr>
        <p:xfrm>
          <a:off x="457200" y="2348880"/>
          <a:ext cx="7499176" cy="404874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TABAN\Desktop\Taban\logo tbn.jpg"/>
          <p:cNvPicPr/>
          <p:nvPr/>
        </p:nvPicPr>
        <p:blipFill rotWithShape="1">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23555" name="Picture 126" descr="D:\Taban\Pic\bank icon\logo bank\bank-maskan\bank_mak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Title 1"/>
          <p:cNvSpPr txBox="1">
            <a:spLocks/>
          </p:cNvSpPr>
          <p:nvPr/>
        </p:nvSpPr>
        <p:spPr bwMode="auto">
          <a:xfrm>
            <a:off x="611188" y="6207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fa-IR" sz="3200" b="1">
                <a:solidFill>
                  <a:schemeClr val="bg1"/>
                </a:solidFill>
                <a:cs typeface="B Titr" pitchFamily="2" charset="-78"/>
              </a:rPr>
              <a:t>انواع غالب اوراق بهادار با پشتوانۀ رهن</a:t>
            </a:r>
            <a:br>
              <a:rPr lang="fa-IR" sz="3200" b="1">
                <a:solidFill>
                  <a:schemeClr val="bg1"/>
                </a:solidFill>
                <a:cs typeface="B Titr" pitchFamily="2" charset="-78"/>
              </a:rPr>
            </a:br>
            <a:endParaRPr lang="en-US" sz="3200" b="1">
              <a:solidFill>
                <a:schemeClr val="bg1"/>
              </a:solidFill>
              <a:cs typeface="B Titr" pitchFamily="2" charset="-78"/>
            </a:endParaRPr>
          </a:p>
        </p:txBody>
      </p:sp>
      <p:sp>
        <p:nvSpPr>
          <p:cNvPr id="2" name="Rectangle 1"/>
          <p:cNvSpPr/>
          <p:nvPr/>
        </p:nvSpPr>
        <p:spPr>
          <a:xfrm>
            <a:off x="8316913" y="6597650"/>
            <a:ext cx="827087" cy="260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10" name="Content Placeholder 5"/>
          <p:cNvGraphicFramePr>
            <a:graphicFrameLocks noGrp="1"/>
          </p:cNvGraphicFramePr>
          <p:nvPr>
            <p:ph sz="quarter" idx="1"/>
          </p:nvPr>
        </p:nvGraphicFramePr>
        <p:xfrm>
          <a:off x="444622" y="2211664"/>
          <a:ext cx="7283152" cy="397673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TABAN\Desktop\Taban\logo tbn.jpg"/>
          <p:cNvPicPr/>
          <p:nvPr/>
        </p:nvPicPr>
        <p:blipFill rotWithShape="1">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24579" name="Picture 126" descr="D:\Taban\Pic\bank icon\logo bank\bank-maskan\bank_mak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Title 1"/>
          <p:cNvSpPr txBox="1">
            <a:spLocks/>
          </p:cNvSpPr>
          <p:nvPr/>
        </p:nvSpPr>
        <p:spPr bwMode="auto">
          <a:xfrm>
            <a:off x="611188" y="6207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fa-IR" sz="3200" b="1">
                <a:solidFill>
                  <a:schemeClr val="bg1"/>
                </a:solidFill>
                <a:cs typeface="B Titr" pitchFamily="2" charset="-78"/>
              </a:rPr>
              <a:t>نقش </a:t>
            </a:r>
            <a:r>
              <a:rPr lang="en-US" sz="3200" b="1">
                <a:solidFill>
                  <a:schemeClr val="bg1"/>
                </a:solidFill>
                <a:latin typeface="Times New Roman" pitchFamily="18" charset="0"/>
                <a:cs typeface="Times New Roman" pitchFamily="18" charset="0"/>
              </a:rPr>
              <a:t>MBS</a:t>
            </a:r>
            <a:r>
              <a:rPr lang="fa-IR" sz="3200" b="1">
                <a:solidFill>
                  <a:schemeClr val="bg1"/>
                </a:solidFill>
                <a:cs typeface="B Titr" pitchFamily="2" charset="-78"/>
              </a:rPr>
              <a:t> در تأمین مالی خرید مسکن</a:t>
            </a:r>
            <a:br>
              <a:rPr lang="fa-IR" sz="3200" b="1">
                <a:solidFill>
                  <a:schemeClr val="bg1"/>
                </a:solidFill>
                <a:cs typeface="B Titr" pitchFamily="2" charset="-78"/>
              </a:rPr>
            </a:br>
            <a:endParaRPr lang="en-US" sz="3200" b="1">
              <a:solidFill>
                <a:schemeClr val="bg1"/>
              </a:solidFill>
              <a:cs typeface="B Titr" pitchFamily="2" charset="-78"/>
            </a:endParaRPr>
          </a:p>
        </p:txBody>
      </p:sp>
      <p:sp>
        <p:nvSpPr>
          <p:cNvPr id="2" name="Rectangle 1"/>
          <p:cNvSpPr/>
          <p:nvPr/>
        </p:nvSpPr>
        <p:spPr>
          <a:xfrm>
            <a:off x="8316913" y="6597650"/>
            <a:ext cx="827087" cy="260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23" name="Diagram 22"/>
          <p:cNvGraphicFramePr/>
          <p:nvPr/>
        </p:nvGraphicFramePr>
        <p:xfrm>
          <a:off x="222766" y="1984850"/>
          <a:ext cx="2257097" cy="336010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24" name="Diagram 23"/>
          <p:cNvGraphicFramePr/>
          <p:nvPr/>
        </p:nvGraphicFramePr>
        <p:xfrm>
          <a:off x="6728669" y="2129949"/>
          <a:ext cx="2257097" cy="3360101"/>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graphicFrame>
        <p:nvGraphicFramePr>
          <p:cNvPr id="25" name="Diagram 24"/>
          <p:cNvGraphicFramePr/>
          <p:nvPr/>
        </p:nvGraphicFramePr>
        <p:xfrm>
          <a:off x="3452069" y="2053749"/>
          <a:ext cx="2257097" cy="3360101"/>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cxnSp>
        <p:nvCxnSpPr>
          <p:cNvPr id="26" name="Elbow Connector 25"/>
          <p:cNvCxnSpPr/>
          <p:nvPr/>
        </p:nvCxnSpPr>
        <p:spPr bwMode="auto">
          <a:xfrm rot="10800000">
            <a:off x="5708650" y="2822575"/>
            <a:ext cx="990600" cy="533400"/>
          </a:xfrm>
          <a:prstGeom prst="bentConnector3">
            <a:avLst>
              <a:gd name="adj1" fmla="val 50000"/>
            </a:avLst>
          </a:prstGeom>
          <a:ln w="53975">
            <a:headEnd type="none"/>
            <a:tailEnd type="arrow"/>
          </a:ln>
        </p:spPr>
        <p:style>
          <a:lnRef idx="2">
            <a:schemeClr val="accent2"/>
          </a:lnRef>
          <a:fillRef idx="0">
            <a:schemeClr val="accent2"/>
          </a:fillRef>
          <a:effectRef idx="1">
            <a:schemeClr val="accent2"/>
          </a:effectRef>
          <a:fontRef idx="minor">
            <a:schemeClr val="tx1"/>
          </a:fontRef>
        </p:style>
      </p:cxnSp>
      <p:cxnSp>
        <p:nvCxnSpPr>
          <p:cNvPr id="27" name="Elbow Connector 26"/>
          <p:cNvCxnSpPr/>
          <p:nvPr/>
        </p:nvCxnSpPr>
        <p:spPr bwMode="auto">
          <a:xfrm flipV="1">
            <a:off x="5708650" y="4041775"/>
            <a:ext cx="990600" cy="609600"/>
          </a:xfrm>
          <a:prstGeom prst="bentConnector3">
            <a:avLst>
              <a:gd name="adj1" fmla="val 50000"/>
            </a:avLst>
          </a:prstGeom>
          <a:ln w="53975">
            <a:solidFill>
              <a:srgbClr val="0070C0"/>
            </a:solidFill>
            <a:headEnd type="none"/>
            <a:tailEnd type="arrow"/>
          </a:ln>
        </p:spPr>
        <p:style>
          <a:lnRef idx="2">
            <a:schemeClr val="accent3"/>
          </a:lnRef>
          <a:fillRef idx="0">
            <a:schemeClr val="accent3"/>
          </a:fillRef>
          <a:effectRef idx="1">
            <a:schemeClr val="accent3"/>
          </a:effectRef>
          <a:fontRef idx="minor">
            <a:schemeClr val="tx1"/>
          </a:fontRef>
        </p:style>
      </p:cxnSp>
      <p:sp>
        <p:nvSpPr>
          <p:cNvPr id="28" name="TextBox 27"/>
          <p:cNvSpPr txBox="1"/>
          <p:nvPr/>
        </p:nvSpPr>
        <p:spPr>
          <a:xfrm>
            <a:off x="2432566" y="2213450"/>
            <a:ext cx="1066800" cy="369332"/>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defRPr/>
            </a:pPr>
            <a:r>
              <a:rPr lang="fa-IR" dirty="0">
                <a:cs typeface="B Zar" pitchFamily="2" charset="-78"/>
              </a:rPr>
              <a:t>فروش اوراق</a:t>
            </a:r>
            <a:endParaRPr lang="en-US" dirty="0">
              <a:cs typeface="B Zar" pitchFamily="2" charset="-78"/>
            </a:endParaRPr>
          </a:p>
        </p:txBody>
      </p:sp>
      <p:sp>
        <p:nvSpPr>
          <p:cNvPr id="29" name="TextBox 28"/>
          <p:cNvSpPr txBox="1"/>
          <p:nvPr/>
        </p:nvSpPr>
        <p:spPr>
          <a:xfrm>
            <a:off x="5632966" y="2289650"/>
            <a:ext cx="1219200" cy="369332"/>
          </a:xfrm>
          <a:prstGeom prst="rect">
            <a:avLst/>
          </a:prstGeom>
        </p:spPr>
        <p:style>
          <a:lnRef idx="0">
            <a:schemeClr val="accent4"/>
          </a:lnRef>
          <a:fillRef idx="3">
            <a:schemeClr val="accent4"/>
          </a:fillRef>
          <a:effectRef idx="3">
            <a:schemeClr val="accent4"/>
          </a:effectRef>
          <a:fontRef idx="minor">
            <a:schemeClr val="lt1"/>
          </a:fontRef>
        </p:style>
        <p:txBody>
          <a:bodyPr>
            <a:spAutoFit/>
          </a:bodyPr>
          <a:lstStyle/>
          <a:p>
            <a:pPr rtl="1">
              <a:defRPr/>
            </a:pPr>
            <a:r>
              <a:rPr lang="fa-IR" dirty="0">
                <a:cs typeface="B Zar" pitchFamily="2" charset="-78"/>
              </a:rPr>
              <a:t>فروش رهن‌ها</a:t>
            </a:r>
            <a:endParaRPr lang="en-US" dirty="0">
              <a:cs typeface="B Zar" pitchFamily="2" charset="-78"/>
            </a:endParaRPr>
          </a:p>
        </p:txBody>
      </p:sp>
      <p:sp>
        <p:nvSpPr>
          <p:cNvPr id="30" name="TextBox 29"/>
          <p:cNvSpPr txBox="1"/>
          <p:nvPr/>
        </p:nvSpPr>
        <p:spPr>
          <a:xfrm>
            <a:off x="2508766" y="4804250"/>
            <a:ext cx="990600" cy="369332"/>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p>
            <a:pPr algn="ctr">
              <a:defRPr/>
            </a:pPr>
            <a:r>
              <a:rPr lang="fa-IR" dirty="0">
                <a:cs typeface="B Zar" pitchFamily="2" charset="-78"/>
              </a:rPr>
              <a:t>وجوه </a:t>
            </a:r>
            <a:endParaRPr lang="en-US" dirty="0">
              <a:cs typeface="B Zar" pitchFamily="2" charset="-78"/>
            </a:endParaRPr>
          </a:p>
        </p:txBody>
      </p:sp>
      <p:cxnSp>
        <p:nvCxnSpPr>
          <p:cNvPr id="31" name="Elbow Connector 30"/>
          <p:cNvCxnSpPr/>
          <p:nvPr/>
        </p:nvCxnSpPr>
        <p:spPr bwMode="auto">
          <a:xfrm flipV="1">
            <a:off x="2508250" y="2670175"/>
            <a:ext cx="914400" cy="609600"/>
          </a:xfrm>
          <a:prstGeom prst="bentConnector3">
            <a:avLst>
              <a:gd name="adj1" fmla="val 50000"/>
            </a:avLst>
          </a:prstGeom>
          <a:ln w="53975">
            <a:headEnd type="arrow"/>
            <a:tailEnd type="none"/>
          </a:ln>
        </p:spPr>
        <p:style>
          <a:lnRef idx="2">
            <a:schemeClr val="accent4"/>
          </a:lnRef>
          <a:fillRef idx="0">
            <a:schemeClr val="accent4"/>
          </a:fillRef>
          <a:effectRef idx="1">
            <a:schemeClr val="accent4"/>
          </a:effectRef>
          <a:fontRef idx="minor">
            <a:schemeClr val="tx1"/>
          </a:fontRef>
        </p:style>
      </p:cxnSp>
      <p:cxnSp>
        <p:nvCxnSpPr>
          <p:cNvPr id="32" name="Elbow Connector 31"/>
          <p:cNvCxnSpPr/>
          <p:nvPr/>
        </p:nvCxnSpPr>
        <p:spPr bwMode="auto">
          <a:xfrm rot="10800000">
            <a:off x="2508250" y="3965575"/>
            <a:ext cx="914400" cy="533400"/>
          </a:xfrm>
          <a:prstGeom prst="bentConnector3">
            <a:avLst>
              <a:gd name="adj1" fmla="val 50000"/>
            </a:avLst>
          </a:prstGeom>
          <a:ln w="53975">
            <a:solidFill>
              <a:srgbClr val="0070C0"/>
            </a:solidFill>
            <a:headEnd type="arrow"/>
            <a:tailEnd type="none"/>
          </a:ln>
        </p:spPr>
        <p:style>
          <a:lnRef idx="2">
            <a:schemeClr val="accent3"/>
          </a:lnRef>
          <a:fillRef idx="0">
            <a:schemeClr val="accent3"/>
          </a:fillRef>
          <a:effectRef idx="1">
            <a:schemeClr val="accent3"/>
          </a:effectRef>
          <a:fontRef idx="minor">
            <a:schemeClr val="tx1"/>
          </a:fontRef>
        </p:style>
      </p:cxnSp>
      <p:sp>
        <p:nvSpPr>
          <p:cNvPr id="33" name="TextBox 32"/>
          <p:cNvSpPr txBox="1"/>
          <p:nvPr/>
        </p:nvSpPr>
        <p:spPr>
          <a:xfrm>
            <a:off x="5785366" y="4804250"/>
            <a:ext cx="990600" cy="369332"/>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p>
            <a:pPr algn="ctr">
              <a:defRPr/>
            </a:pPr>
            <a:r>
              <a:rPr lang="fa-IR" dirty="0">
                <a:cs typeface="B Zar" pitchFamily="2" charset="-78"/>
              </a:rPr>
              <a:t>وجوه </a:t>
            </a:r>
            <a:endParaRPr lang="en-US" dirty="0">
              <a:cs typeface="B 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1000" fill="hold"/>
                                        <p:tgtEl>
                                          <p:spTgt spid="24"/>
                                        </p:tgtEl>
                                        <p:attrNameLst>
                                          <p:attrName>ppt_w</p:attrName>
                                        </p:attrNameLst>
                                      </p:cBhvr>
                                      <p:tavLst>
                                        <p:tav tm="0">
                                          <p:val>
                                            <p:strVal val="#ppt_w+.3"/>
                                          </p:val>
                                        </p:tav>
                                        <p:tav tm="100000">
                                          <p:val>
                                            <p:strVal val="#ppt_w"/>
                                          </p:val>
                                        </p:tav>
                                      </p:tavLst>
                                    </p:anim>
                                    <p:anim calcmode="lin" valueType="num">
                                      <p:cBhvr>
                                        <p:cTn id="8" dur="1000" fill="hold"/>
                                        <p:tgtEl>
                                          <p:spTgt spid="24"/>
                                        </p:tgtEl>
                                        <p:attrNameLst>
                                          <p:attrName>ppt_h</p:attrName>
                                        </p:attrNameLst>
                                      </p:cBhvr>
                                      <p:tavLst>
                                        <p:tav tm="0">
                                          <p:val>
                                            <p:strVal val="#ppt_h"/>
                                          </p:val>
                                        </p:tav>
                                        <p:tav tm="100000">
                                          <p:val>
                                            <p:strVal val="#ppt_h"/>
                                          </p:val>
                                        </p:tav>
                                      </p:tavLst>
                                    </p:anim>
                                    <p:animEffect transition="in" filter="fade">
                                      <p:cBhvr>
                                        <p:cTn id="9" dur="1000"/>
                                        <p:tgtEl>
                                          <p:spTgt spid="24"/>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23"/>
                                        </p:tgtEl>
                                        <p:attrNameLst>
                                          <p:attrName>style.visibility</p:attrName>
                                        </p:attrNameLst>
                                      </p:cBhvr>
                                      <p:to>
                                        <p:strVal val="visible"/>
                                      </p:to>
                                    </p:set>
                                    <p:anim calcmode="lin" valueType="num">
                                      <p:cBhvr>
                                        <p:cTn id="12" dur="1000" fill="hold"/>
                                        <p:tgtEl>
                                          <p:spTgt spid="23"/>
                                        </p:tgtEl>
                                        <p:attrNameLst>
                                          <p:attrName>ppt_w</p:attrName>
                                        </p:attrNameLst>
                                      </p:cBhvr>
                                      <p:tavLst>
                                        <p:tav tm="0">
                                          <p:val>
                                            <p:strVal val="#ppt_w+.3"/>
                                          </p:val>
                                        </p:tav>
                                        <p:tav tm="100000">
                                          <p:val>
                                            <p:strVal val="#ppt_w"/>
                                          </p:val>
                                        </p:tav>
                                      </p:tavLst>
                                    </p:anim>
                                    <p:anim calcmode="lin" valueType="num">
                                      <p:cBhvr>
                                        <p:cTn id="13" dur="1000" fill="hold"/>
                                        <p:tgtEl>
                                          <p:spTgt spid="23"/>
                                        </p:tgtEl>
                                        <p:attrNameLst>
                                          <p:attrName>ppt_h</p:attrName>
                                        </p:attrNameLst>
                                      </p:cBhvr>
                                      <p:tavLst>
                                        <p:tav tm="0">
                                          <p:val>
                                            <p:strVal val="#ppt_h"/>
                                          </p:val>
                                        </p:tav>
                                        <p:tav tm="100000">
                                          <p:val>
                                            <p:strVal val="#ppt_h"/>
                                          </p:val>
                                        </p:tav>
                                      </p:tavLst>
                                    </p:anim>
                                    <p:animEffect transition="in" filter="fade">
                                      <p:cBhvr>
                                        <p:cTn id="14" dur="1000"/>
                                        <p:tgtEl>
                                          <p:spTgt spid="23"/>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anim calcmode="lin" valueType="num">
                                      <p:cBhvr>
                                        <p:cTn id="17" dur="1000" fill="hold"/>
                                        <p:tgtEl>
                                          <p:spTgt spid="25"/>
                                        </p:tgtEl>
                                        <p:attrNameLst>
                                          <p:attrName>ppt_w</p:attrName>
                                        </p:attrNameLst>
                                      </p:cBhvr>
                                      <p:tavLst>
                                        <p:tav tm="0">
                                          <p:val>
                                            <p:strVal val="#ppt_w+.3"/>
                                          </p:val>
                                        </p:tav>
                                        <p:tav tm="100000">
                                          <p:val>
                                            <p:strVal val="#ppt_w"/>
                                          </p:val>
                                        </p:tav>
                                      </p:tavLst>
                                    </p:anim>
                                    <p:anim calcmode="lin" valueType="num">
                                      <p:cBhvr>
                                        <p:cTn id="18" dur="1000" fill="hold"/>
                                        <p:tgtEl>
                                          <p:spTgt spid="25"/>
                                        </p:tgtEl>
                                        <p:attrNameLst>
                                          <p:attrName>ppt_h</p:attrName>
                                        </p:attrNameLst>
                                      </p:cBhvr>
                                      <p:tavLst>
                                        <p:tav tm="0">
                                          <p:val>
                                            <p:strVal val="#ppt_h"/>
                                          </p:val>
                                        </p:tav>
                                        <p:tav tm="100000">
                                          <p:val>
                                            <p:strVal val="#ppt_h"/>
                                          </p:val>
                                        </p:tav>
                                      </p:tavLst>
                                    </p:anim>
                                    <p:animEffect transition="in" filter="fade">
                                      <p:cBhvr>
                                        <p:cTn id="19" dur="1000"/>
                                        <p:tgtEl>
                                          <p:spTgt spid="2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9" presetClass="entr" presetSubtype="0" fill="hold" nodeType="clickEffect">
                                  <p:stCondLst>
                                    <p:cond delay="0"/>
                                  </p:stCondLst>
                                  <p:childTnLst>
                                    <p:set>
                                      <p:cBhvr>
                                        <p:cTn id="23" dur="1" fill="hold">
                                          <p:stCondLst>
                                            <p:cond delay="0"/>
                                          </p:stCondLst>
                                        </p:cTn>
                                        <p:tgtEl>
                                          <p:spTgt spid="26"/>
                                        </p:tgtEl>
                                        <p:attrNameLst>
                                          <p:attrName>style.visibility</p:attrName>
                                        </p:attrNameLst>
                                      </p:cBhvr>
                                      <p:to>
                                        <p:strVal val="visible"/>
                                      </p:to>
                                    </p:set>
                                    <p:anim calcmode="lin" valueType="num">
                                      <p:cBhvr>
                                        <p:cTn id="24" dur="1000" fill="hold"/>
                                        <p:tgtEl>
                                          <p:spTgt spid="26"/>
                                        </p:tgtEl>
                                        <p:attrNameLst>
                                          <p:attrName>ppt_x</p:attrName>
                                        </p:attrNameLst>
                                      </p:cBhvr>
                                      <p:tavLst>
                                        <p:tav tm="0">
                                          <p:val>
                                            <p:strVal val="#ppt_x-.2"/>
                                          </p:val>
                                        </p:tav>
                                        <p:tav tm="100000">
                                          <p:val>
                                            <p:strVal val="#ppt_x"/>
                                          </p:val>
                                        </p:tav>
                                      </p:tavLst>
                                    </p:anim>
                                    <p:anim calcmode="lin" valueType="num">
                                      <p:cBhvr>
                                        <p:cTn id="25" dur="1000" fill="hold"/>
                                        <p:tgtEl>
                                          <p:spTgt spid="26"/>
                                        </p:tgtEl>
                                        <p:attrNameLst>
                                          <p:attrName>ppt_y</p:attrName>
                                        </p:attrNameLst>
                                      </p:cBhvr>
                                      <p:tavLst>
                                        <p:tav tm="0">
                                          <p:val>
                                            <p:strVal val="#ppt_y"/>
                                          </p:val>
                                        </p:tav>
                                        <p:tav tm="100000">
                                          <p:val>
                                            <p:strVal val="#ppt_y"/>
                                          </p:val>
                                        </p:tav>
                                      </p:tavLst>
                                    </p:anim>
                                    <p:animEffect transition="in" filter="wipe(right)" prLst="gradientSize: 0.1">
                                      <p:cBhvr>
                                        <p:cTn id="26" dur="1000"/>
                                        <p:tgtEl>
                                          <p:spTgt spid="26"/>
                                        </p:tgtEl>
                                      </p:cBhvr>
                                    </p:animEffect>
                                  </p:childTnLst>
                                </p:cTn>
                              </p:par>
                              <p:par>
                                <p:cTn id="27" presetID="29" presetClass="entr" presetSubtype="0" fill="hold" nodeType="withEffect">
                                  <p:stCondLst>
                                    <p:cond delay="0"/>
                                  </p:stCondLst>
                                  <p:childTnLst>
                                    <p:set>
                                      <p:cBhvr>
                                        <p:cTn id="28" dur="1" fill="hold">
                                          <p:stCondLst>
                                            <p:cond delay="0"/>
                                          </p:stCondLst>
                                        </p:cTn>
                                        <p:tgtEl>
                                          <p:spTgt spid="27"/>
                                        </p:tgtEl>
                                        <p:attrNameLst>
                                          <p:attrName>style.visibility</p:attrName>
                                        </p:attrNameLst>
                                      </p:cBhvr>
                                      <p:to>
                                        <p:strVal val="visible"/>
                                      </p:to>
                                    </p:set>
                                    <p:anim calcmode="lin" valueType="num">
                                      <p:cBhvr>
                                        <p:cTn id="29" dur="1000" fill="hold"/>
                                        <p:tgtEl>
                                          <p:spTgt spid="27"/>
                                        </p:tgtEl>
                                        <p:attrNameLst>
                                          <p:attrName>ppt_x</p:attrName>
                                        </p:attrNameLst>
                                      </p:cBhvr>
                                      <p:tavLst>
                                        <p:tav tm="0">
                                          <p:val>
                                            <p:strVal val="#ppt_x-.2"/>
                                          </p:val>
                                        </p:tav>
                                        <p:tav tm="100000">
                                          <p:val>
                                            <p:strVal val="#ppt_x"/>
                                          </p:val>
                                        </p:tav>
                                      </p:tavLst>
                                    </p:anim>
                                    <p:anim calcmode="lin" valueType="num">
                                      <p:cBhvr>
                                        <p:cTn id="30" dur="1000" fill="hold"/>
                                        <p:tgtEl>
                                          <p:spTgt spid="27"/>
                                        </p:tgtEl>
                                        <p:attrNameLst>
                                          <p:attrName>ppt_y</p:attrName>
                                        </p:attrNameLst>
                                      </p:cBhvr>
                                      <p:tavLst>
                                        <p:tav tm="0">
                                          <p:val>
                                            <p:strVal val="#ppt_y"/>
                                          </p:val>
                                        </p:tav>
                                        <p:tav tm="100000">
                                          <p:val>
                                            <p:strVal val="#ppt_y"/>
                                          </p:val>
                                        </p:tav>
                                      </p:tavLst>
                                    </p:anim>
                                    <p:animEffect transition="in" filter="wipe(right)" prLst="gradientSize: 0.1">
                                      <p:cBhvr>
                                        <p:cTn id="31" dur="1000"/>
                                        <p:tgtEl>
                                          <p:spTgt spid="27"/>
                                        </p:tgtEl>
                                      </p:cBhvr>
                                    </p:animEffect>
                                  </p:childTnLst>
                                </p:cTn>
                              </p:par>
                              <p:par>
                                <p:cTn id="32" presetID="29" presetClass="entr" presetSubtype="0" fill="hold" nodeType="withEffect">
                                  <p:stCondLst>
                                    <p:cond delay="0"/>
                                  </p:stCondLst>
                                  <p:childTnLst>
                                    <p:set>
                                      <p:cBhvr>
                                        <p:cTn id="33" dur="1" fill="hold">
                                          <p:stCondLst>
                                            <p:cond delay="0"/>
                                          </p:stCondLst>
                                        </p:cTn>
                                        <p:tgtEl>
                                          <p:spTgt spid="31"/>
                                        </p:tgtEl>
                                        <p:attrNameLst>
                                          <p:attrName>style.visibility</p:attrName>
                                        </p:attrNameLst>
                                      </p:cBhvr>
                                      <p:to>
                                        <p:strVal val="visible"/>
                                      </p:to>
                                    </p:set>
                                    <p:anim calcmode="lin" valueType="num">
                                      <p:cBhvr>
                                        <p:cTn id="34" dur="1000" fill="hold"/>
                                        <p:tgtEl>
                                          <p:spTgt spid="31"/>
                                        </p:tgtEl>
                                        <p:attrNameLst>
                                          <p:attrName>ppt_x</p:attrName>
                                        </p:attrNameLst>
                                      </p:cBhvr>
                                      <p:tavLst>
                                        <p:tav tm="0">
                                          <p:val>
                                            <p:strVal val="#ppt_x-.2"/>
                                          </p:val>
                                        </p:tav>
                                        <p:tav tm="100000">
                                          <p:val>
                                            <p:strVal val="#ppt_x"/>
                                          </p:val>
                                        </p:tav>
                                      </p:tavLst>
                                    </p:anim>
                                    <p:anim calcmode="lin" valueType="num">
                                      <p:cBhvr>
                                        <p:cTn id="35" dur="1000" fill="hold"/>
                                        <p:tgtEl>
                                          <p:spTgt spid="31"/>
                                        </p:tgtEl>
                                        <p:attrNameLst>
                                          <p:attrName>ppt_y</p:attrName>
                                        </p:attrNameLst>
                                      </p:cBhvr>
                                      <p:tavLst>
                                        <p:tav tm="0">
                                          <p:val>
                                            <p:strVal val="#ppt_y"/>
                                          </p:val>
                                        </p:tav>
                                        <p:tav tm="100000">
                                          <p:val>
                                            <p:strVal val="#ppt_y"/>
                                          </p:val>
                                        </p:tav>
                                      </p:tavLst>
                                    </p:anim>
                                    <p:animEffect transition="in" filter="wipe(right)" prLst="gradientSize: 0.1">
                                      <p:cBhvr>
                                        <p:cTn id="36" dur="1000"/>
                                        <p:tgtEl>
                                          <p:spTgt spid="31"/>
                                        </p:tgtEl>
                                      </p:cBhvr>
                                    </p:animEffect>
                                  </p:childTnLst>
                                </p:cTn>
                              </p:par>
                            </p:childTnLst>
                          </p:cTn>
                        </p:par>
                        <p:par>
                          <p:cTn id="37" fill="hold" nodeType="afterGroup">
                            <p:stCondLst>
                              <p:cond delay="1000"/>
                            </p:stCondLst>
                            <p:childTnLst>
                              <p:par>
                                <p:cTn id="38" presetID="29" presetClass="entr" presetSubtype="0" fill="hold" nodeType="afterEffect">
                                  <p:stCondLst>
                                    <p:cond delay="0"/>
                                  </p:stCondLst>
                                  <p:childTnLst>
                                    <p:set>
                                      <p:cBhvr>
                                        <p:cTn id="39" dur="1" fill="hold">
                                          <p:stCondLst>
                                            <p:cond delay="0"/>
                                          </p:stCondLst>
                                        </p:cTn>
                                        <p:tgtEl>
                                          <p:spTgt spid="32"/>
                                        </p:tgtEl>
                                        <p:attrNameLst>
                                          <p:attrName>style.visibility</p:attrName>
                                        </p:attrNameLst>
                                      </p:cBhvr>
                                      <p:to>
                                        <p:strVal val="visible"/>
                                      </p:to>
                                    </p:set>
                                    <p:anim calcmode="lin" valueType="num">
                                      <p:cBhvr>
                                        <p:cTn id="40" dur="1000" fill="hold"/>
                                        <p:tgtEl>
                                          <p:spTgt spid="32"/>
                                        </p:tgtEl>
                                        <p:attrNameLst>
                                          <p:attrName>ppt_x</p:attrName>
                                        </p:attrNameLst>
                                      </p:cBhvr>
                                      <p:tavLst>
                                        <p:tav tm="0">
                                          <p:val>
                                            <p:strVal val="#ppt_x-.2"/>
                                          </p:val>
                                        </p:tav>
                                        <p:tav tm="100000">
                                          <p:val>
                                            <p:strVal val="#ppt_x"/>
                                          </p:val>
                                        </p:tav>
                                      </p:tavLst>
                                    </p:anim>
                                    <p:anim calcmode="lin" valueType="num">
                                      <p:cBhvr>
                                        <p:cTn id="41" dur="1000" fill="hold"/>
                                        <p:tgtEl>
                                          <p:spTgt spid="32"/>
                                        </p:tgtEl>
                                        <p:attrNameLst>
                                          <p:attrName>ppt_y</p:attrName>
                                        </p:attrNameLst>
                                      </p:cBhvr>
                                      <p:tavLst>
                                        <p:tav tm="0">
                                          <p:val>
                                            <p:strVal val="#ppt_y"/>
                                          </p:val>
                                        </p:tav>
                                        <p:tav tm="100000">
                                          <p:val>
                                            <p:strVal val="#ppt_y"/>
                                          </p:val>
                                        </p:tav>
                                      </p:tavLst>
                                    </p:anim>
                                    <p:animEffect transition="in" filter="wipe(right)" prLst="gradientSize: 0.1">
                                      <p:cBhvr>
                                        <p:cTn id="42"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3" grpId="0">
        <p:bldAsOne/>
      </p:bldGraphic>
      <p:bldGraphic spid="24" grpId="0">
        <p:bldAsOne/>
      </p:bldGraphic>
      <p:bldGraphic spid="25" grpId="0">
        <p:bldAsOne/>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TABAN\Desktop\Taban\logo tbn.jpg"/>
          <p:cNvPicPr/>
          <p:nvPr/>
        </p:nvPicPr>
        <p:blipFill rotWithShape="1">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25603" name="Picture 126" descr="D:\Taban\Pic\bank icon\logo bank\bank-maskan\bank_mak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Title 1"/>
          <p:cNvSpPr txBox="1">
            <a:spLocks/>
          </p:cNvSpPr>
          <p:nvPr/>
        </p:nvSpPr>
        <p:spPr bwMode="auto">
          <a:xfrm>
            <a:off x="611188" y="6207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fa-IR" sz="3200" b="1">
                <a:solidFill>
                  <a:schemeClr val="bg1"/>
                </a:solidFill>
                <a:cs typeface="B Titr" pitchFamily="2" charset="-78"/>
              </a:rPr>
              <a:t>تعامل بانک و بازار در تولید </a:t>
            </a:r>
            <a:r>
              <a:rPr lang="en-US" sz="3200" b="1">
                <a:solidFill>
                  <a:schemeClr val="bg1"/>
                </a:solidFill>
                <a:latin typeface="Times New Roman" pitchFamily="18" charset="0"/>
                <a:cs typeface="Times New Roman" pitchFamily="18" charset="0"/>
              </a:rPr>
              <a:t>MBS</a:t>
            </a:r>
            <a:r>
              <a:rPr lang="fa-IR" sz="3200" b="1">
                <a:solidFill>
                  <a:schemeClr val="bg1"/>
                </a:solidFill>
                <a:cs typeface="B Titr" pitchFamily="2" charset="-78"/>
              </a:rPr>
              <a:t/>
            </a:r>
            <a:br>
              <a:rPr lang="fa-IR" sz="3200" b="1">
                <a:solidFill>
                  <a:schemeClr val="bg1"/>
                </a:solidFill>
                <a:cs typeface="B Titr" pitchFamily="2" charset="-78"/>
              </a:rPr>
            </a:br>
            <a:endParaRPr lang="en-US" sz="3200" b="1">
              <a:solidFill>
                <a:schemeClr val="bg1"/>
              </a:solidFill>
              <a:cs typeface="B Titr" pitchFamily="2" charset="-78"/>
            </a:endParaRPr>
          </a:p>
        </p:txBody>
      </p:sp>
      <p:sp>
        <p:nvSpPr>
          <p:cNvPr id="2" name="Rectangle 1"/>
          <p:cNvSpPr/>
          <p:nvPr/>
        </p:nvSpPr>
        <p:spPr>
          <a:xfrm>
            <a:off x="8316913" y="6597650"/>
            <a:ext cx="827087" cy="260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17" name="Content Placeholder 5"/>
          <p:cNvGraphicFramePr>
            <a:graphicFrameLocks noGrp="1"/>
          </p:cNvGraphicFramePr>
          <p:nvPr>
            <p:ph idx="1"/>
          </p:nvPr>
        </p:nvGraphicFramePr>
        <p:xfrm>
          <a:off x="1115616" y="2204864"/>
          <a:ext cx="7139136" cy="412075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TABAN\Desktop\Taban\logo tbn.jpg"/>
          <p:cNvPicPr/>
          <p:nvPr/>
        </p:nvPicPr>
        <p:blipFill rotWithShape="1">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26627" name="Picture 126" descr="D:\Taban\Pic\bank icon\logo bank\bank-maskan\bank_mak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8" name="Title 1"/>
          <p:cNvSpPr txBox="1">
            <a:spLocks/>
          </p:cNvSpPr>
          <p:nvPr/>
        </p:nvSpPr>
        <p:spPr bwMode="auto">
          <a:xfrm>
            <a:off x="611188" y="6207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fa-IR" sz="3200" b="1">
                <a:solidFill>
                  <a:schemeClr val="bg1"/>
                </a:solidFill>
                <a:cs typeface="B Titr" pitchFamily="2" charset="-78"/>
              </a:rPr>
              <a:t>نهادهای دولتی فعال در بازار رهن</a:t>
            </a:r>
            <a:br>
              <a:rPr lang="fa-IR" sz="3200" b="1">
                <a:solidFill>
                  <a:schemeClr val="bg1"/>
                </a:solidFill>
                <a:cs typeface="B Titr" pitchFamily="2" charset="-78"/>
              </a:rPr>
            </a:br>
            <a:endParaRPr lang="en-US" sz="3200" b="1">
              <a:solidFill>
                <a:schemeClr val="bg1"/>
              </a:solidFill>
              <a:cs typeface="B Titr" pitchFamily="2" charset="-78"/>
            </a:endParaRPr>
          </a:p>
        </p:txBody>
      </p:sp>
      <p:sp>
        <p:nvSpPr>
          <p:cNvPr id="2" name="Rectangle 1"/>
          <p:cNvSpPr/>
          <p:nvPr/>
        </p:nvSpPr>
        <p:spPr>
          <a:xfrm>
            <a:off x="8316913" y="6597650"/>
            <a:ext cx="827087" cy="260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21" name="Content Placeholder 4"/>
          <p:cNvGraphicFramePr>
            <a:graphicFrameLocks noGrp="1"/>
          </p:cNvGraphicFramePr>
          <p:nvPr>
            <p:ph sz="quarter" idx="1"/>
          </p:nvPr>
        </p:nvGraphicFramePr>
        <p:xfrm>
          <a:off x="1465312" y="2128933"/>
          <a:ext cx="6851104" cy="368870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TABAN\Desktop\Taban\logo tbn.jpg"/>
          <p:cNvPicPr/>
          <p:nvPr/>
        </p:nvPicPr>
        <p:blipFill rotWithShape="1">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26627" name="Picture 126" descr="D:\Taban\Pic\bank icon\logo bank\bank-maskan\bank_mak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8" name="Title 1"/>
          <p:cNvSpPr txBox="1">
            <a:spLocks/>
          </p:cNvSpPr>
          <p:nvPr/>
        </p:nvSpPr>
        <p:spPr bwMode="auto">
          <a:xfrm>
            <a:off x="611188" y="6207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sz="3200" b="1" dirty="0">
                <a:solidFill>
                  <a:schemeClr val="bg1"/>
                </a:solidFill>
                <a:latin typeface="Times New Roman" pitchFamily="18" charset="0"/>
                <a:cs typeface="Times New Roman" pitchFamily="18" charset="0"/>
              </a:rPr>
              <a:t>U.S. Agency Mortgage </a:t>
            </a:r>
            <a:r>
              <a:rPr lang="en-US" sz="3200" b="1" dirty="0" smtClean="0">
                <a:solidFill>
                  <a:schemeClr val="bg1"/>
                </a:solidFill>
                <a:latin typeface="Times New Roman" pitchFamily="18" charset="0"/>
                <a:cs typeface="Times New Roman" pitchFamily="18" charset="0"/>
              </a:rPr>
              <a:t>Securities</a:t>
            </a:r>
          </a:p>
          <a:p>
            <a:pPr algn="ctr" rtl="1" eaLnBrk="1" hangingPunct="1"/>
            <a:r>
              <a:rPr lang="en-US" sz="2400" b="1" dirty="0">
                <a:solidFill>
                  <a:schemeClr val="bg1"/>
                </a:solidFill>
                <a:latin typeface="Times New Roman" pitchFamily="18" charset="0"/>
                <a:cs typeface="Times New Roman" pitchFamily="18" charset="0"/>
              </a:rPr>
              <a:t>(USD Millions)</a:t>
            </a:r>
          </a:p>
        </p:txBody>
      </p:sp>
      <p:sp>
        <p:nvSpPr>
          <p:cNvPr id="2" name="Rectangle 1"/>
          <p:cNvSpPr/>
          <p:nvPr/>
        </p:nvSpPr>
        <p:spPr>
          <a:xfrm>
            <a:off x="8316913" y="6597650"/>
            <a:ext cx="827087" cy="260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4" name="Table 3"/>
          <p:cNvGraphicFramePr>
            <a:graphicFrameLocks noGrp="1"/>
          </p:cNvGraphicFramePr>
          <p:nvPr>
            <p:extLst>
              <p:ext uri="{D42A27DB-BD31-4B8C-83A1-F6EECF244321}">
                <p14:modId xmlns:p14="http://schemas.microsoft.com/office/powerpoint/2010/main" val="485406040"/>
              </p:ext>
            </p:extLst>
          </p:nvPr>
        </p:nvGraphicFramePr>
        <p:xfrm>
          <a:off x="732047" y="2263002"/>
          <a:ext cx="7272806" cy="3570331"/>
        </p:xfrm>
        <a:graphic>
          <a:graphicData uri="http://schemas.openxmlformats.org/drawingml/2006/table">
            <a:tbl>
              <a:tblPr>
                <a:tableStyleId>{5DA37D80-6434-44D0-A028-1B22A696006F}</a:tableStyleId>
              </a:tblPr>
              <a:tblGrid>
                <a:gridCol w="1341381"/>
                <a:gridCol w="1571933"/>
                <a:gridCol w="1655768"/>
                <a:gridCol w="1550973"/>
                <a:gridCol w="1152751"/>
              </a:tblGrid>
              <a:tr h="395988">
                <a:tc gridSpan="5">
                  <a:txBody>
                    <a:bodyPr/>
                    <a:lstStyle/>
                    <a:p>
                      <a:pPr algn="ctr" fontAlgn="b"/>
                      <a:r>
                        <a:rPr lang="en-US" sz="2800" b="1" u="none" strike="noStrike" dirty="0" smtClean="0">
                          <a:effectLst/>
                          <a:latin typeface="Times New Roman" pitchFamily="18" charset="0"/>
                          <a:cs typeface="Times New Roman" pitchFamily="18" charset="0"/>
                        </a:rPr>
                        <a:t>MBS</a:t>
                      </a:r>
                      <a:endParaRPr lang="en-US" sz="2800" b="1" i="0" u="none" strike="noStrike" dirty="0">
                        <a:solidFill>
                          <a:srgbClr val="000000"/>
                        </a:solidFill>
                        <a:effectLst/>
                        <a:latin typeface="Times New Roman" pitchFamily="18" charset="0"/>
                        <a:cs typeface="Times New Roman" pitchFamily="18" charset="0"/>
                      </a:endParaRPr>
                    </a:p>
                  </a:txBody>
                  <a:tcPr marL="9525" marR="9525" marT="9525" marB="0" anchor="ctr"/>
                </a:tc>
                <a:tc hMerge="1">
                  <a:txBody>
                    <a:bodyPr/>
                    <a:lstStyle/>
                    <a:p>
                      <a:pPr algn="ctr" fontAlgn="b"/>
                      <a:endParaRPr lang="en-US" sz="1000" b="1" i="0" u="none" strike="noStrike" dirty="0">
                        <a:solidFill>
                          <a:srgbClr val="000000"/>
                        </a:solidFill>
                        <a:effectLst/>
                        <a:latin typeface="Times New Roman" pitchFamily="18" charset="0"/>
                        <a:cs typeface="Times New Roman" pitchFamily="18"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r>
              <a:tr h="236581">
                <a:tc>
                  <a:txBody>
                    <a:bodyPr/>
                    <a:lstStyle/>
                    <a:p>
                      <a:pPr algn="ctr" fontAlgn="b"/>
                      <a:r>
                        <a:rPr lang="en-US" sz="1400" b="1" u="none" strike="noStrike" dirty="0">
                          <a:effectLst/>
                          <a:latin typeface="Times New Roman" pitchFamily="18" charset="0"/>
                          <a:cs typeface="Times New Roman" pitchFamily="18" charset="0"/>
                        </a:rPr>
                        <a:t>Year</a:t>
                      </a:r>
                      <a:endParaRPr lang="en-US" sz="1400" b="1" i="0" u="none" strike="noStrike" dirty="0">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b="1" u="none" strike="noStrike" dirty="0">
                          <a:effectLst/>
                          <a:latin typeface="Times New Roman" pitchFamily="18" charset="0"/>
                          <a:cs typeface="Times New Roman" pitchFamily="18" charset="0"/>
                        </a:rPr>
                        <a:t>Fannie Mae</a:t>
                      </a:r>
                      <a:endParaRPr lang="en-US" sz="1400" b="1" i="0" u="none" strike="noStrike" dirty="0">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b="1" u="none" strike="noStrike" dirty="0">
                          <a:effectLst/>
                          <a:latin typeface="Times New Roman" pitchFamily="18" charset="0"/>
                          <a:cs typeface="Times New Roman" pitchFamily="18" charset="0"/>
                        </a:rPr>
                        <a:t>Freddie Mac</a:t>
                      </a:r>
                      <a:endParaRPr lang="en-US" sz="1400" b="1" i="0" u="none" strike="noStrike" dirty="0">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b="1" u="none" strike="noStrike" dirty="0" err="1">
                          <a:effectLst/>
                          <a:latin typeface="Times New Roman" pitchFamily="18" charset="0"/>
                          <a:cs typeface="Times New Roman" pitchFamily="18" charset="0"/>
                        </a:rPr>
                        <a:t>Ginnie</a:t>
                      </a:r>
                      <a:r>
                        <a:rPr lang="en-US" sz="1400" b="1" u="none" strike="noStrike" dirty="0">
                          <a:effectLst/>
                          <a:latin typeface="Times New Roman" pitchFamily="18" charset="0"/>
                          <a:cs typeface="Times New Roman" pitchFamily="18" charset="0"/>
                        </a:rPr>
                        <a:t> Mae</a:t>
                      </a:r>
                      <a:endParaRPr lang="en-US" sz="1400" b="1" i="0" u="none" strike="noStrike" dirty="0">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b="1" u="none" strike="noStrike" dirty="0">
                          <a:effectLst/>
                          <a:latin typeface="Times New Roman" pitchFamily="18" charset="0"/>
                          <a:cs typeface="Times New Roman" pitchFamily="18" charset="0"/>
                        </a:rPr>
                        <a:t>Total</a:t>
                      </a:r>
                      <a:endParaRPr lang="en-US" sz="1400" b="1" i="0" u="none" strike="noStrike" dirty="0">
                        <a:solidFill>
                          <a:srgbClr val="000000"/>
                        </a:solidFill>
                        <a:effectLst/>
                        <a:latin typeface="Times New Roman" pitchFamily="18" charset="0"/>
                        <a:cs typeface="Times New Roman" pitchFamily="18" charset="0"/>
                      </a:endParaRPr>
                    </a:p>
                  </a:txBody>
                  <a:tcPr marL="9525" marR="9525" marT="9525" marB="0" anchor="ctr"/>
                </a:tc>
              </a:tr>
              <a:tr h="211678">
                <a:tc>
                  <a:txBody>
                    <a:bodyPr/>
                    <a:lstStyle/>
                    <a:p>
                      <a:pPr algn="ctr" fontAlgn="b"/>
                      <a:r>
                        <a:rPr lang="en-US" sz="1400" u="none" strike="noStrike">
                          <a:effectLst/>
                          <a:latin typeface="Times New Roman" pitchFamily="18" charset="0"/>
                          <a:cs typeface="Times New Roman" pitchFamily="18" charset="0"/>
                        </a:rPr>
                        <a:t>2000</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a:effectLst/>
                          <a:latin typeface="Times New Roman" pitchFamily="18" charset="0"/>
                          <a:cs typeface="Times New Roman" pitchFamily="18" charset="0"/>
                        </a:rPr>
                        <a:t>204,189</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dirty="0">
                          <a:effectLst/>
                          <a:latin typeface="Times New Roman" pitchFamily="18" charset="0"/>
                          <a:cs typeface="Times New Roman" pitchFamily="18" charset="0"/>
                        </a:rPr>
                        <a:t>166,901</a:t>
                      </a:r>
                      <a:endParaRPr lang="en-US" sz="1400" b="0" i="0" u="none" strike="noStrike" dirty="0">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a:effectLst/>
                          <a:latin typeface="Times New Roman" pitchFamily="18" charset="0"/>
                          <a:cs typeface="Times New Roman" pitchFamily="18" charset="0"/>
                        </a:rPr>
                        <a:t>103,300</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dirty="0">
                          <a:effectLst/>
                          <a:latin typeface="Times New Roman" pitchFamily="18" charset="0"/>
                          <a:cs typeface="Times New Roman" pitchFamily="18" charset="0"/>
                        </a:rPr>
                        <a:t>474,390</a:t>
                      </a:r>
                      <a:endParaRPr lang="en-US" sz="1400" b="0" i="0" u="none" strike="noStrike" dirty="0">
                        <a:solidFill>
                          <a:srgbClr val="000000"/>
                        </a:solidFill>
                        <a:effectLst/>
                        <a:latin typeface="Times New Roman" pitchFamily="18" charset="0"/>
                        <a:cs typeface="Times New Roman" pitchFamily="18" charset="0"/>
                      </a:endParaRPr>
                    </a:p>
                  </a:txBody>
                  <a:tcPr marL="9525" marR="9525" marT="9525" marB="0" anchor="ctr"/>
                </a:tc>
              </a:tr>
              <a:tr h="211678">
                <a:tc>
                  <a:txBody>
                    <a:bodyPr/>
                    <a:lstStyle/>
                    <a:p>
                      <a:pPr algn="ctr" fontAlgn="b"/>
                      <a:r>
                        <a:rPr lang="en-US" sz="1400" u="none" strike="noStrike">
                          <a:effectLst/>
                          <a:latin typeface="Times New Roman" pitchFamily="18" charset="0"/>
                          <a:cs typeface="Times New Roman" pitchFamily="18" charset="0"/>
                        </a:rPr>
                        <a:t>2001</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a:effectLst/>
                          <a:latin typeface="Times New Roman" pitchFamily="18" charset="0"/>
                          <a:cs typeface="Times New Roman" pitchFamily="18" charset="0"/>
                        </a:rPr>
                        <a:t>521,971</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a:effectLst/>
                          <a:latin typeface="Times New Roman" pitchFamily="18" charset="0"/>
                          <a:cs typeface="Times New Roman" pitchFamily="18" charset="0"/>
                        </a:rPr>
                        <a:t>389,611</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a:effectLst/>
                          <a:latin typeface="Times New Roman" pitchFamily="18" charset="0"/>
                          <a:cs typeface="Times New Roman" pitchFamily="18" charset="0"/>
                        </a:rPr>
                        <a:t>174,600</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a:effectLst/>
                          <a:latin typeface="Times New Roman" pitchFamily="18" charset="0"/>
                          <a:cs typeface="Times New Roman" pitchFamily="18" charset="0"/>
                        </a:rPr>
                        <a:t>1,086,182</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r>
              <a:tr h="211678">
                <a:tc>
                  <a:txBody>
                    <a:bodyPr/>
                    <a:lstStyle/>
                    <a:p>
                      <a:pPr algn="ctr" fontAlgn="b"/>
                      <a:r>
                        <a:rPr lang="en-US" sz="1400" u="none" strike="noStrike">
                          <a:effectLst/>
                          <a:latin typeface="Times New Roman" pitchFamily="18" charset="0"/>
                          <a:cs typeface="Times New Roman" pitchFamily="18" charset="0"/>
                        </a:rPr>
                        <a:t>2002</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a:effectLst/>
                          <a:latin typeface="Times New Roman" pitchFamily="18" charset="0"/>
                          <a:cs typeface="Times New Roman" pitchFamily="18" charset="0"/>
                        </a:rPr>
                        <a:t>725,742</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a:effectLst/>
                          <a:latin typeface="Times New Roman" pitchFamily="18" charset="0"/>
                          <a:cs typeface="Times New Roman" pitchFamily="18" charset="0"/>
                        </a:rPr>
                        <a:t>547,046</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a:effectLst/>
                          <a:latin typeface="Times New Roman" pitchFamily="18" charset="0"/>
                          <a:cs typeface="Times New Roman" pitchFamily="18" charset="0"/>
                        </a:rPr>
                        <a:t>174,000</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a:effectLst/>
                          <a:latin typeface="Times New Roman" pitchFamily="18" charset="0"/>
                          <a:cs typeface="Times New Roman" pitchFamily="18" charset="0"/>
                        </a:rPr>
                        <a:t>1,446,788</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r>
              <a:tr h="211678">
                <a:tc>
                  <a:txBody>
                    <a:bodyPr/>
                    <a:lstStyle/>
                    <a:p>
                      <a:pPr algn="ctr" fontAlgn="b"/>
                      <a:r>
                        <a:rPr lang="en-US" sz="1400" u="none" strike="noStrike">
                          <a:effectLst/>
                          <a:latin typeface="Times New Roman" pitchFamily="18" charset="0"/>
                          <a:cs typeface="Times New Roman" pitchFamily="18" charset="0"/>
                        </a:rPr>
                        <a:t>2003</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a:effectLst/>
                          <a:latin typeface="Times New Roman" pitchFamily="18" charset="0"/>
                          <a:cs typeface="Times New Roman" pitchFamily="18" charset="0"/>
                        </a:rPr>
                        <a:t>1,199,549</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dirty="0">
                          <a:effectLst/>
                          <a:latin typeface="Times New Roman" pitchFamily="18" charset="0"/>
                          <a:cs typeface="Times New Roman" pitchFamily="18" charset="0"/>
                        </a:rPr>
                        <a:t>713,280</a:t>
                      </a:r>
                      <a:endParaRPr lang="en-US" sz="1400" b="0" i="0" u="none" strike="noStrike" dirty="0">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a:effectLst/>
                          <a:latin typeface="Times New Roman" pitchFamily="18" charset="0"/>
                          <a:cs typeface="Times New Roman" pitchFamily="18" charset="0"/>
                        </a:rPr>
                        <a:t>217,900</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a:effectLst/>
                          <a:latin typeface="Times New Roman" pitchFamily="18" charset="0"/>
                          <a:cs typeface="Times New Roman" pitchFamily="18" charset="0"/>
                        </a:rPr>
                        <a:t>2,130,729</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r>
              <a:tr h="211678">
                <a:tc>
                  <a:txBody>
                    <a:bodyPr/>
                    <a:lstStyle/>
                    <a:p>
                      <a:pPr algn="ctr" fontAlgn="b"/>
                      <a:r>
                        <a:rPr lang="en-US" sz="1400" u="none" strike="noStrike">
                          <a:effectLst/>
                          <a:latin typeface="Times New Roman" pitchFamily="18" charset="0"/>
                          <a:cs typeface="Times New Roman" pitchFamily="18" charset="0"/>
                        </a:rPr>
                        <a:t>2004</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a:effectLst/>
                          <a:latin typeface="Times New Roman" pitchFamily="18" charset="0"/>
                          <a:cs typeface="Times New Roman" pitchFamily="18" charset="0"/>
                        </a:rPr>
                        <a:t>524,885</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a:effectLst/>
                          <a:latin typeface="Times New Roman" pitchFamily="18" charset="0"/>
                          <a:cs typeface="Times New Roman" pitchFamily="18" charset="0"/>
                        </a:rPr>
                        <a:t>365,148</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a:effectLst/>
                          <a:latin typeface="Times New Roman" pitchFamily="18" charset="0"/>
                          <a:cs typeface="Times New Roman" pitchFamily="18" charset="0"/>
                        </a:rPr>
                        <a:t>125,000</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a:effectLst/>
                          <a:latin typeface="Times New Roman" pitchFamily="18" charset="0"/>
                          <a:cs typeface="Times New Roman" pitchFamily="18" charset="0"/>
                        </a:rPr>
                        <a:t>1,015,033</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r>
              <a:tr h="211678">
                <a:tc>
                  <a:txBody>
                    <a:bodyPr/>
                    <a:lstStyle/>
                    <a:p>
                      <a:pPr algn="ctr" fontAlgn="b"/>
                      <a:r>
                        <a:rPr lang="en-US" sz="1400" u="none" strike="noStrike">
                          <a:effectLst/>
                          <a:latin typeface="Times New Roman" pitchFamily="18" charset="0"/>
                          <a:cs typeface="Times New Roman" pitchFamily="18" charset="0"/>
                        </a:rPr>
                        <a:t>2005</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a:effectLst/>
                          <a:latin typeface="Times New Roman" pitchFamily="18" charset="0"/>
                          <a:cs typeface="Times New Roman" pitchFamily="18" charset="0"/>
                        </a:rPr>
                        <a:t>498,549</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a:effectLst/>
                          <a:latin typeface="Times New Roman" pitchFamily="18" charset="0"/>
                          <a:cs typeface="Times New Roman" pitchFamily="18" charset="0"/>
                        </a:rPr>
                        <a:t>397,867</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a:effectLst/>
                          <a:latin typeface="Times New Roman" pitchFamily="18" charset="0"/>
                          <a:cs typeface="Times New Roman" pitchFamily="18" charset="0"/>
                        </a:rPr>
                        <a:t>86,900</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a:effectLst/>
                          <a:latin typeface="Times New Roman" pitchFamily="18" charset="0"/>
                          <a:cs typeface="Times New Roman" pitchFamily="18" charset="0"/>
                        </a:rPr>
                        <a:t>983,316</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r>
              <a:tr h="211678">
                <a:tc>
                  <a:txBody>
                    <a:bodyPr/>
                    <a:lstStyle/>
                    <a:p>
                      <a:pPr algn="ctr" fontAlgn="b"/>
                      <a:r>
                        <a:rPr lang="en-US" sz="1400" u="none" strike="noStrike">
                          <a:effectLst/>
                          <a:latin typeface="Times New Roman" pitchFamily="18" charset="0"/>
                          <a:cs typeface="Times New Roman" pitchFamily="18" charset="0"/>
                        </a:rPr>
                        <a:t>2006</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a:effectLst/>
                          <a:latin typeface="Times New Roman" pitchFamily="18" charset="0"/>
                          <a:cs typeface="Times New Roman" pitchFamily="18" charset="0"/>
                        </a:rPr>
                        <a:t>479,773</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a:effectLst/>
                          <a:latin typeface="Times New Roman" pitchFamily="18" charset="0"/>
                          <a:cs typeface="Times New Roman" pitchFamily="18" charset="0"/>
                        </a:rPr>
                        <a:t>360,023</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a:effectLst/>
                          <a:latin typeface="Times New Roman" pitchFamily="18" charset="0"/>
                          <a:cs typeface="Times New Roman" pitchFamily="18" charset="0"/>
                        </a:rPr>
                        <a:t>83,300</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a:effectLst/>
                          <a:latin typeface="Times New Roman" pitchFamily="18" charset="0"/>
                          <a:cs typeface="Times New Roman" pitchFamily="18" charset="0"/>
                        </a:rPr>
                        <a:t>923,096</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r>
              <a:tr h="211678">
                <a:tc>
                  <a:txBody>
                    <a:bodyPr/>
                    <a:lstStyle/>
                    <a:p>
                      <a:pPr algn="ctr" fontAlgn="b"/>
                      <a:r>
                        <a:rPr lang="en-US" sz="1400" u="none" strike="noStrike">
                          <a:effectLst/>
                          <a:latin typeface="Times New Roman" pitchFamily="18" charset="0"/>
                          <a:cs typeface="Times New Roman" pitchFamily="18" charset="0"/>
                        </a:rPr>
                        <a:t>2007</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a:effectLst/>
                          <a:latin typeface="Times New Roman" pitchFamily="18" charset="0"/>
                          <a:cs typeface="Times New Roman" pitchFamily="18" charset="0"/>
                        </a:rPr>
                        <a:t>620,998</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a:effectLst/>
                          <a:latin typeface="Times New Roman" pitchFamily="18" charset="0"/>
                          <a:cs typeface="Times New Roman" pitchFamily="18" charset="0"/>
                        </a:rPr>
                        <a:t>470,976</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a:effectLst/>
                          <a:latin typeface="Times New Roman" pitchFamily="18" charset="0"/>
                          <a:cs typeface="Times New Roman" pitchFamily="18" charset="0"/>
                        </a:rPr>
                        <a:t>97,010</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a:effectLst/>
                          <a:latin typeface="Times New Roman" pitchFamily="18" charset="0"/>
                          <a:cs typeface="Times New Roman" pitchFamily="18" charset="0"/>
                        </a:rPr>
                        <a:t>1,188,984</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r>
              <a:tr h="211678">
                <a:tc>
                  <a:txBody>
                    <a:bodyPr/>
                    <a:lstStyle/>
                    <a:p>
                      <a:pPr algn="ctr" fontAlgn="b"/>
                      <a:r>
                        <a:rPr lang="en-US" sz="1400" u="none" strike="noStrike">
                          <a:effectLst/>
                          <a:latin typeface="Times New Roman" pitchFamily="18" charset="0"/>
                          <a:cs typeface="Times New Roman" pitchFamily="18" charset="0"/>
                        </a:rPr>
                        <a:t>2008</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a:effectLst/>
                          <a:latin typeface="Times New Roman" pitchFamily="18" charset="0"/>
                          <a:cs typeface="Times New Roman" pitchFamily="18" charset="0"/>
                        </a:rPr>
                        <a:t>541,902</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a:effectLst/>
                          <a:latin typeface="Times New Roman" pitchFamily="18" charset="0"/>
                          <a:cs typeface="Times New Roman" pitchFamily="18" charset="0"/>
                        </a:rPr>
                        <a:t>357,861</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a:effectLst/>
                          <a:latin typeface="Times New Roman" pitchFamily="18" charset="0"/>
                          <a:cs typeface="Times New Roman" pitchFamily="18" charset="0"/>
                        </a:rPr>
                        <a:t>269,980</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a:effectLst/>
                          <a:latin typeface="Times New Roman" pitchFamily="18" charset="0"/>
                          <a:cs typeface="Times New Roman" pitchFamily="18" charset="0"/>
                        </a:rPr>
                        <a:t>1,169,743</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r>
              <a:tr h="211678">
                <a:tc>
                  <a:txBody>
                    <a:bodyPr/>
                    <a:lstStyle/>
                    <a:p>
                      <a:pPr algn="ctr" fontAlgn="b"/>
                      <a:r>
                        <a:rPr lang="en-US" sz="1400" u="none" strike="noStrike">
                          <a:effectLst/>
                          <a:latin typeface="Times New Roman" pitchFamily="18" charset="0"/>
                          <a:cs typeface="Times New Roman" pitchFamily="18" charset="0"/>
                        </a:rPr>
                        <a:t>2009</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a:effectLst/>
                          <a:latin typeface="Times New Roman" pitchFamily="18" charset="0"/>
                          <a:cs typeface="Times New Roman" pitchFamily="18" charset="0"/>
                        </a:rPr>
                        <a:t>804,784</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a:effectLst/>
                          <a:latin typeface="Times New Roman" pitchFamily="18" charset="0"/>
                          <a:cs typeface="Times New Roman" pitchFamily="18" charset="0"/>
                        </a:rPr>
                        <a:t>475,412</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a:effectLst/>
                          <a:latin typeface="Times New Roman" pitchFamily="18" charset="0"/>
                          <a:cs typeface="Times New Roman" pitchFamily="18" charset="0"/>
                        </a:rPr>
                        <a:t>454,030</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a:effectLst/>
                          <a:latin typeface="Times New Roman" pitchFamily="18" charset="0"/>
                          <a:cs typeface="Times New Roman" pitchFamily="18" charset="0"/>
                        </a:rPr>
                        <a:t>1,734,226</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r>
              <a:tr h="211678">
                <a:tc>
                  <a:txBody>
                    <a:bodyPr/>
                    <a:lstStyle/>
                    <a:p>
                      <a:pPr algn="ctr" fontAlgn="b"/>
                      <a:r>
                        <a:rPr lang="en-US" sz="1400" u="none" strike="noStrike">
                          <a:effectLst/>
                          <a:latin typeface="Times New Roman" pitchFamily="18" charset="0"/>
                          <a:cs typeface="Times New Roman" pitchFamily="18" charset="0"/>
                        </a:rPr>
                        <a:t>2010</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a:effectLst/>
                          <a:latin typeface="Times New Roman" pitchFamily="18" charset="0"/>
                          <a:cs typeface="Times New Roman" pitchFamily="18" charset="0"/>
                        </a:rPr>
                        <a:t>627,101</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a:effectLst/>
                          <a:latin typeface="Times New Roman" pitchFamily="18" charset="0"/>
                          <a:cs typeface="Times New Roman" pitchFamily="18" charset="0"/>
                        </a:rPr>
                        <a:t>393,037</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a:effectLst/>
                          <a:latin typeface="Times New Roman" pitchFamily="18" charset="0"/>
                          <a:cs typeface="Times New Roman" pitchFamily="18" charset="0"/>
                        </a:rPr>
                        <a:t>399,750</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a:effectLst/>
                          <a:latin typeface="Times New Roman" pitchFamily="18" charset="0"/>
                          <a:cs typeface="Times New Roman" pitchFamily="18" charset="0"/>
                        </a:rPr>
                        <a:t>1,419,888</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r>
              <a:tr h="211678">
                <a:tc>
                  <a:txBody>
                    <a:bodyPr/>
                    <a:lstStyle/>
                    <a:p>
                      <a:pPr algn="ctr" fontAlgn="b"/>
                      <a:r>
                        <a:rPr lang="en-US" sz="1400" u="none" strike="noStrike">
                          <a:effectLst/>
                          <a:latin typeface="Times New Roman" pitchFamily="18" charset="0"/>
                          <a:cs typeface="Times New Roman" pitchFamily="18" charset="0"/>
                        </a:rPr>
                        <a:t>2011</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a:effectLst/>
                          <a:latin typeface="Times New Roman" pitchFamily="18" charset="0"/>
                          <a:cs typeface="Times New Roman" pitchFamily="18" charset="0"/>
                        </a:rPr>
                        <a:t>610,495</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a:effectLst/>
                          <a:latin typeface="Times New Roman" pitchFamily="18" charset="0"/>
                          <a:cs typeface="Times New Roman" pitchFamily="18" charset="0"/>
                        </a:rPr>
                        <a:t>301,174</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a:effectLst/>
                          <a:latin typeface="Times New Roman" pitchFamily="18" charset="0"/>
                          <a:cs typeface="Times New Roman" pitchFamily="18" charset="0"/>
                        </a:rPr>
                        <a:t>328,459</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a:effectLst/>
                          <a:latin typeface="Times New Roman" pitchFamily="18" charset="0"/>
                          <a:cs typeface="Times New Roman" pitchFamily="18" charset="0"/>
                        </a:rPr>
                        <a:t>1,240,128</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r>
              <a:tr h="211678">
                <a:tc>
                  <a:txBody>
                    <a:bodyPr/>
                    <a:lstStyle/>
                    <a:p>
                      <a:pPr algn="ctr" fontAlgn="b"/>
                      <a:r>
                        <a:rPr lang="en-US" sz="1400" u="none" strike="noStrike">
                          <a:effectLst/>
                          <a:latin typeface="Times New Roman" pitchFamily="18" charset="0"/>
                          <a:cs typeface="Times New Roman" pitchFamily="18" charset="0"/>
                        </a:rPr>
                        <a:t>2012</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a:effectLst/>
                          <a:latin typeface="Times New Roman" pitchFamily="18" charset="0"/>
                          <a:cs typeface="Times New Roman" pitchFamily="18" charset="0"/>
                        </a:rPr>
                        <a:t>865,507</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a:effectLst/>
                          <a:latin typeface="Times New Roman" pitchFamily="18" charset="0"/>
                          <a:cs typeface="Times New Roman" pitchFamily="18" charset="0"/>
                        </a:rPr>
                        <a:t>466,479</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a:effectLst/>
                          <a:latin typeface="Times New Roman" pitchFamily="18" charset="0"/>
                          <a:cs typeface="Times New Roman" pitchFamily="18" charset="0"/>
                        </a:rPr>
                        <a:t>424,899</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b"/>
                      <a:r>
                        <a:rPr lang="en-US" sz="1400" u="none" strike="noStrike" dirty="0">
                          <a:effectLst/>
                          <a:latin typeface="Times New Roman" pitchFamily="18" charset="0"/>
                          <a:cs typeface="Times New Roman" pitchFamily="18" charset="0"/>
                        </a:rPr>
                        <a:t>1,756,885</a:t>
                      </a:r>
                      <a:endParaRPr lang="en-US" sz="1400" b="0" i="0" u="none" strike="noStrike" dirty="0">
                        <a:solidFill>
                          <a:srgbClr val="000000"/>
                        </a:solidFill>
                        <a:effectLst/>
                        <a:latin typeface="Times New Roman" pitchFamily="18" charset="0"/>
                        <a:cs typeface="Times New Roman" pitchFamily="18" charset="0"/>
                      </a:endParaRPr>
                    </a:p>
                  </a:txBody>
                  <a:tcPr marL="9525" marR="9525" marT="9525" marB="0" anchor="ctr"/>
                </a:tc>
              </a:tr>
            </a:tbl>
          </a:graphicData>
        </a:graphic>
      </p:graphicFrame>
    </p:spTree>
    <p:extLst>
      <p:ext uri="{BB962C8B-B14F-4D97-AF65-F5344CB8AC3E}">
        <p14:creationId xmlns:p14="http://schemas.microsoft.com/office/powerpoint/2010/main" val="7449028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7650" name="Rectangle 110"/>
          <p:cNvSpPr txBox="1">
            <a:spLocks noChangeArrowheads="1"/>
          </p:cNvSpPr>
          <p:nvPr/>
        </p:nvSpPr>
        <p:spPr bwMode="auto">
          <a:xfrm>
            <a:off x="133350" y="2714625"/>
            <a:ext cx="8759825" cy="54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fa-IR" sz="4000">
                <a:cs typeface="B Titr" pitchFamily="2" charset="-78"/>
              </a:rPr>
              <a:t>الگوی جریان نقدی</a:t>
            </a:r>
            <a:endParaRPr lang="es-ES" sz="4000"/>
          </a:p>
        </p:txBody>
      </p:sp>
      <p:sp>
        <p:nvSpPr>
          <p:cNvPr id="27651" name="TextBox 4"/>
          <p:cNvSpPr txBox="1">
            <a:spLocks noChangeArrowheads="1"/>
          </p:cNvSpPr>
          <p:nvPr/>
        </p:nvSpPr>
        <p:spPr bwMode="auto">
          <a:xfrm>
            <a:off x="127000" y="5949950"/>
            <a:ext cx="20701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lnSpc>
                <a:spcPct val="150000"/>
              </a:lnSpc>
            </a:pPr>
            <a:endParaRPr lang="da-DK" sz="100" b="1">
              <a:solidFill>
                <a:schemeClr val="bg1"/>
              </a:solidFill>
              <a:latin typeface="Century Schoolbook" pitchFamily="18" charset="0"/>
              <a:cs typeface="B Nazanin" pitchFamily="2" charset="-78"/>
            </a:endParaRPr>
          </a:p>
          <a:p>
            <a:pPr algn="ctr" rtl="1" eaLnBrk="1" hangingPunct="1">
              <a:lnSpc>
                <a:spcPct val="150000"/>
              </a:lnSpc>
            </a:pPr>
            <a:r>
              <a:rPr lang="fa-IR" b="1">
                <a:solidFill>
                  <a:schemeClr val="bg1"/>
                </a:solidFill>
                <a:latin typeface="Century Schoolbook" pitchFamily="18" charset="0"/>
                <a:cs typeface="B Nazanin" pitchFamily="2" charset="-78"/>
              </a:rPr>
              <a:t> 29خرداد 1393 </a:t>
            </a:r>
            <a:endParaRPr lang="en-US" b="1">
              <a:solidFill>
                <a:schemeClr val="bg1"/>
              </a:solidFill>
              <a:latin typeface="Century Schoolbook" pitchFamily="18" charset="0"/>
              <a:cs typeface="B Nazanin" pitchFamily="2" charset="-78"/>
            </a:endParaRPr>
          </a:p>
        </p:txBody>
      </p:sp>
      <p:sp>
        <p:nvSpPr>
          <p:cNvPr id="27652" name="TextBox 4"/>
          <p:cNvSpPr txBox="1">
            <a:spLocks noChangeArrowheads="1"/>
          </p:cNvSpPr>
          <p:nvPr/>
        </p:nvSpPr>
        <p:spPr bwMode="auto">
          <a:xfrm>
            <a:off x="419100" y="3543300"/>
            <a:ext cx="8232775"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lnSpc>
                <a:spcPct val="150000"/>
              </a:lnSpc>
            </a:pPr>
            <a:r>
              <a:rPr lang="fa-IR" sz="2000" b="1">
                <a:solidFill>
                  <a:srgbClr val="0070C0"/>
                </a:solidFill>
                <a:latin typeface="Century Schoolbook" pitchFamily="18" charset="0"/>
                <a:cs typeface="B Titr" pitchFamily="2" charset="-78"/>
              </a:rPr>
              <a:t>اوراق بهادار با پشتوانۀ رهن</a:t>
            </a:r>
          </a:p>
        </p:txBody>
      </p:sp>
      <p:pic>
        <p:nvPicPr>
          <p:cNvPr id="10" name="Picture 9" descr="C:\Users\TABAN\Desktop\Taban\logo tbn.jpg"/>
          <p:cNvPicPr/>
          <p:nvPr/>
        </p:nvPicPr>
        <p:blipFill rotWithShape="1">
          <a:blip r:embed="rId3"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27654" name="Picture 126" descr="D:\Taban\Pic\bank icon\logo bank\bank-maskan\bank_makan.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a:off x="2735263" y="3543300"/>
            <a:ext cx="3600450"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TABAN\Desktop\Taban\logo tbn.jpg"/>
          <p:cNvPicPr/>
          <p:nvPr/>
        </p:nvPicPr>
        <p:blipFill rotWithShape="1">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28675" name="Picture 126" descr="D:\Taban\Pic\bank icon\logo bank\bank-maskan\bank_mak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6" name="Title 1"/>
          <p:cNvSpPr txBox="1">
            <a:spLocks/>
          </p:cNvSpPr>
          <p:nvPr/>
        </p:nvSpPr>
        <p:spPr bwMode="auto">
          <a:xfrm>
            <a:off x="611188" y="6207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fa-IR" sz="3200" b="1">
                <a:solidFill>
                  <a:schemeClr val="bg1"/>
                </a:solidFill>
                <a:cs typeface="B Titr" pitchFamily="2" charset="-78"/>
              </a:rPr>
              <a:t>الگوی جریان‌های نقدی</a:t>
            </a:r>
            <a:br>
              <a:rPr lang="fa-IR" sz="3200" b="1">
                <a:solidFill>
                  <a:schemeClr val="bg1"/>
                </a:solidFill>
                <a:cs typeface="B Titr" pitchFamily="2" charset="-78"/>
              </a:rPr>
            </a:br>
            <a:endParaRPr lang="en-US" sz="3200" b="1">
              <a:solidFill>
                <a:schemeClr val="bg1"/>
              </a:solidFill>
              <a:cs typeface="B Titr" pitchFamily="2" charset="-78"/>
            </a:endParaRPr>
          </a:p>
        </p:txBody>
      </p:sp>
      <p:sp>
        <p:nvSpPr>
          <p:cNvPr id="2" name="Rectangle 1"/>
          <p:cNvSpPr/>
          <p:nvPr/>
        </p:nvSpPr>
        <p:spPr>
          <a:xfrm>
            <a:off x="8316913" y="6597650"/>
            <a:ext cx="827087" cy="260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9" name="Content Placeholder 4"/>
          <p:cNvGraphicFramePr>
            <a:graphicFrameLocks noGrp="1"/>
          </p:cNvGraphicFramePr>
          <p:nvPr>
            <p:ph sz="quarter" idx="1"/>
          </p:nvPr>
        </p:nvGraphicFramePr>
        <p:xfrm>
          <a:off x="444622" y="1844824"/>
          <a:ext cx="7655770" cy="440878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TABAN\Desktop\Taban\logo tbn.jpg"/>
          <p:cNvPicPr/>
          <p:nvPr/>
        </p:nvPicPr>
        <p:blipFill rotWithShape="1">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29699" name="Picture 126" descr="D:\Taban\Pic\bank icon\logo bank\bank-maskan\bank_mak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0" name="Title 1"/>
          <p:cNvSpPr txBox="1">
            <a:spLocks/>
          </p:cNvSpPr>
          <p:nvPr/>
        </p:nvSpPr>
        <p:spPr bwMode="auto">
          <a:xfrm>
            <a:off x="611188" y="6207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fa-IR" sz="3200" b="1">
                <a:solidFill>
                  <a:schemeClr val="bg1"/>
                </a:solidFill>
                <a:cs typeface="B Titr" pitchFamily="2" charset="-78"/>
              </a:rPr>
              <a:t>ریسک‌های وام رهنی</a:t>
            </a:r>
            <a:br>
              <a:rPr lang="fa-IR" sz="3200" b="1">
                <a:solidFill>
                  <a:schemeClr val="bg1"/>
                </a:solidFill>
                <a:cs typeface="B Titr" pitchFamily="2" charset="-78"/>
              </a:rPr>
            </a:br>
            <a:endParaRPr lang="en-US" sz="3200" b="1">
              <a:solidFill>
                <a:schemeClr val="bg1"/>
              </a:solidFill>
              <a:cs typeface="B Titr" pitchFamily="2" charset="-78"/>
            </a:endParaRPr>
          </a:p>
        </p:txBody>
      </p:sp>
      <p:sp>
        <p:nvSpPr>
          <p:cNvPr id="2" name="Rectangle 1"/>
          <p:cNvSpPr/>
          <p:nvPr/>
        </p:nvSpPr>
        <p:spPr>
          <a:xfrm>
            <a:off x="8316913" y="6597650"/>
            <a:ext cx="827087" cy="260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702" name="Content Placeholder 2"/>
          <p:cNvSpPr>
            <a:spLocks noGrp="1"/>
          </p:cNvSpPr>
          <p:nvPr>
            <p:ph idx="1"/>
          </p:nvPr>
        </p:nvSpPr>
        <p:spPr>
          <a:xfrm>
            <a:off x="727075" y="2420938"/>
            <a:ext cx="7467600" cy="4873625"/>
          </a:xfrm>
        </p:spPr>
        <p:txBody>
          <a:bodyPr/>
          <a:lstStyle/>
          <a:p>
            <a:pPr algn="r" rtl="1">
              <a:buFont typeface="Courier New" pitchFamily="49" charset="0"/>
              <a:buChar char="o"/>
            </a:pPr>
            <a:r>
              <a:rPr lang="fa-IR" b="1" smtClean="0">
                <a:cs typeface="B Nazanin" pitchFamily="2" charset="-78"/>
              </a:rPr>
              <a:t>ریسک نکول </a:t>
            </a:r>
            <a:endParaRPr lang="en-US" b="1" smtClean="0">
              <a:cs typeface="B Nazanin" pitchFamily="2" charset="-78"/>
            </a:endParaRPr>
          </a:p>
          <a:p>
            <a:pPr algn="r" rtl="1">
              <a:buFont typeface="Courier New" pitchFamily="49" charset="0"/>
              <a:buChar char="o"/>
            </a:pPr>
            <a:r>
              <a:rPr lang="fa-IR" b="1" smtClean="0">
                <a:cs typeface="B Nazanin" pitchFamily="2" charset="-78"/>
              </a:rPr>
              <a:t>ریسک نقدینگی</a:t>
            </a:r>
            <a:endParaRPr lang="en-US" b="1" smtClean="0">
              <a:cs typeface="B Nazanin" pitchFamily="2" charset="-78"/>
            </a:endParaRPr>
          </a:p>
          <a:p>
            <a:pPr algn="r" rtl="1">
              <a:buFont typeface="Courier New" pitchFamily="49" charset="0"/>
              <a:buChar char="o"/>
            </a:pPr>
            <a:r>
              <a:rPr lang="fa-IR" b="1" smtClean="0">
                <a:cs typeface="B Nazanin" pitchFamily="2" charset="-78"/>
              </a:rPr>
              <a:t>ریسک نرخ بهره</a:t>
            </a:r>
            <a:endParaRPr lang="en-US" b="1" smtClean="0">
              <a:cs typeface="B Nazanin" pitchFamily="2" charset="-78"/>
            </a:endParaRPr>
          </a:p>
          <a:p>
            <a:pPr algn="r" rtl="1">
              <a:buFont typeface="Courier New" pitchFamily="49" charset="0"/>
              <a:buChar char="o"/>
            </a:pPr>
            <a:r>
              <a:rPr lang="fa-IR" b="1" smtClean="0">
                <a:cs typeface="B Nazanin" pitchFamily="2" charset="-78"/>
              </a:rPr>
              <a:t>ریسک پرداخت زودتر از موعد</a:t>
            </a:r>
            <a:r>
              <a:rPr lang="en-US" b="1" smtClean="0">
                <a:cs typeface="B Nazanin" pitchFamily="2" charset="-78"/>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TABAN\Desktop\Taban\logo tbn.jpg"/>
          <p:cNvPicPr/>
          <p:nvPr/>
        </p:nvPicPr>
        <p:blipFill rotWithShape="1">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4099" name="Picture 126" descr="D:\Taban\Pic\bank icon\logo bank\bank-maskan\bank_mak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itle 1"/>
          <p:cNvSpPr txBox="1">
            <a:spLocks/>
          </p:cNvSpPr>
          <p:nvPr/>
        </p:nvSpPr>
        <p:spPr bwMode="auto">
          <a:xfrm>
            <a:off x="395288" y="6207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fa-IR" sz="3200" b="1">
                <a:solidFill>
                  <a:schemeClr val="bg1"/>
                </a:solidFill>
                <a:cs typeface="B Titr" pitchFamily="2" charset="-78"/>
              </a:rPr>
              <a:t>اقتصاد کلان مسکن</a:t>
            </a:r>
            <a:r>
              <a:rPr lang="en-US" sz="3200">
                <a:solidFill>
                  <a:schemeClr val="bg1"/>
                </a:solidFill>
                <a:cs typeface="B Titr" pitchFamily="2" charset="-78"/>
              </a:rPr>
              <a:t/>
            </a:r>
            <a:br>
              <a:rPr lang="en-US" sz="3200">
                <a:solidFill>
                  <a:schemeClr val="bg1"/>
                </a:solidFill>
                <a:cs typeface="B Titr" pitchFamily="2" charset="-78"/>
              </a:rPr>
            </a:br>
            <a:endParaRPr lang="en-US" sz="3200" b="1">
              <a:solidFill>
                <a:schemeClr val="bg1"/>
              </a:solidFill>
              <a:cs typeface="B Titr" pitchFamily="2" charset="-78"/>
            </a:endParaRPr>
          </a:p>
        </p:txBody>
      </p:sp>
      <p:sp>
        <p:nvSpPr>
          <p:cNvPr id="2" name="Rectangle 1"/>
          <p:cNvSpPr/>
          <p:nvPr/>
        </p:nvSpPr>
        <p:spPr>
          <a:xfrm>
            <a:off x="8316913" y="6597650"/>
            <a:ext cx="827087" cy="260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02" name="TextBox 9"/>
          <p:cNvSpPr txBox="1">
            <a:spLocks noChangeArrowheads="1"/>
          </p:cNvSpPr>
          <p:nvPr/>
        </p:nvSpPr>
        <p:spPr bwMode="auto">
          <a:xfrm>
            <a:off x="539750" y="2447925"/>
            <a:ext cx="8362950" cy="328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rtl="1" eaLnBrk="1" hangingPunct="1">
              <a:lnSpc>
                <a:spcPct val="150000"/>
              </a:lnSpc>
              <a:buFont typeface="Arial" charset="0"/>
              <a:buChar char="•"/>
            </a:pPr>
            <a:r>
              <a:rPr lang="fa-IR" sz="2000">
                <a:cs typeface="B Nazanin" pitchFamily="2" charset="-78"/>
              </a:rPr>
              <a:t>نسبت نقدینگی بخش مسکن به کل سرمایه</a:t>
            </a:r>
            <a:r>
              <a:rPr lang="fa-IR" sz="2000"/>
              <a:t>‌</a:t>
            </a:r>
            <a:r>
              <a:rPr lang="fa-IR" sz="2000">
                <a:cs typeface="B Nazanin" pitchFamily="2" charset="-78"/>
              </a:rPr>
              <a:t>گذاری بین 47/1 درصد تا 91/7 درصد بوده است .</a:t>
            </a:r>
          </a:p>
          <a:p>
            <a:pPr algn="just" rtl="1" eaLnBrk="1" hangingPunct="1">
              <a:lnSpc>
                <a:spcPct val="150000"/>
              </a:lnSpc>
              <a:buFont typeface="Arial" charset="0"/>
              <a:buChar char="•"/>
            </a:pPr>
            <a:r>
              <a:rPr lang="fa-IR" sz="2000">
                <a:cs typeface="B Nazanin" pitchFamily="2" charset="-78"/>
              </a:rPr>
              <a:t>سهم اشتغال بخش ساختمان و مسکن از کل اشتغال کشور حدود 11 درصد بوده است.</a:t>
            </a:r>
          </a:p>
          <a:p>
            <a:pPr algn="just" rtl="1" eaLnBrk="1" hangingPunct="1">
              <a:lnSpc>
                <a:spcPct val="150000"/>
              </a:lnSpc>
              <a:buFont typeface="Arial" charset="0"/>
              <a:buChar char="•"/>
            </a:pPr>
            <a:r>
              <a:rPr lang="fa-IR" sz="2000">
                <a:cs typeface="B Nazanin" pitchFamily="2" charset="-78"/>
              </a:rPr>
              <a:t>بخش ساختمان و مسکن با 78 بخش اقتصادی دیگر دارای رابطۀ پیشین و با 56 بخش دارای رابطه پسین اقتصادی است.</a:t>
            </a:r>
            <a:endParaRPr lang="en-US" sz="2000">
              <a:cs typeface="B Nazanin" pitchFamily="2" charset="-78"/>
            </a:endParaRPr>
          </a:p>
          <a:p>
            <a:pPr algn="just" rtl="1" eaLnBrk="1" hangingPunct="1">
              <a:lnSpc>
                <a:spcPct val="150000"/>
              </a:lnSpc>
              <a:buFont typeface="Arial" charset="0"/>
              <a:buChar char="•"/>
            </a:pPr>
            <a:r>
              <a:rPr lang="fa-IR" sz="2000">
                <a:cs typeface="B Nazanin" pitchFamily="2" charset="-78"/>
              </a:rPr>
              <a:t>هر واحد افزایش در ارزش افزوده بخش ساختمان و مسکن، تولید ناخالص داخلی را 2/7 واحد افزایش می‌دهد.</a:t>
            </a:r>
          </a:p>
          <a:p>
            <a:pPr algn="just" rtl="1" eaLnBrk="1" hangingPunct="1">
              <a:lnSpc>
                <a:spcPct val="150000"/>
              </a:lnSpc>
              <a:buFont typeface="Arial" charset="0"/>
              <a:buChar char="•"/>
            </a:pPr>
            <a:endParaRPr lang="fa-IR" sz="2000">
              <a:cs typeface="B Nazanin" pitchFamily="2"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TABAN\Desktop\Taban\logo tbn.jpg"/>
          <p:cNvPicPr/>
          <p:nvPr/>
        </p:nvPicPr>
        <p:blipFill rotWithShape="1">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30723" name="Picture 126" descr="D:\Taban\Pic\bank icon\logo bank\bank-maskan\bank_mak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4" name="Title 1"/>
          <p:cNvSpPr txBox="1">
            <a:spLocks/>
          </p:cNvSpPr>
          <p:nvPr/>
        </p:nvSpPr>
        <p:spPr bwMode="auto">
          <a:xfrm>
            <a:off x="611188" y="6207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fa-IR" sz="3200" b="1" dirty="0">
                <a:solidFill>
                  <a:schemeClr val="bg1"/>
                </a:solidFill>
                <a:cs typeface="B Titr" pitchFamily="2" charset="-78"/>
              </a:rPr>
              <a:t>ریسک جریان‌های نقدی</a:t>
            </a:r>
            <a:br>
              <a:rPr lang="fa-IR" sz="3200" b="1" dirty="0">
                <a:solidFill>
                  <a:schemeClr val="bg1"/>
                </a:solidFill>
                <a:cs typeface="B Titr" pitchFamily="2" charset="-78"/>
              </a:rPr>
            </a:br>
            <a:endParaRPr lang="en-US" sz="3200" b="1" dirty="0">
              <a:solidFill>
                <a:schemeClr val="bg1"/>
              </a:solidFill>
              <a:cs typeface="B Titr" pitchFamily="2" charset="-78"/>
            </a:endParaRPr>
          </a:p>
        </p:txBody>
      </p:sp>
      <p:sp>
        <p:nvSpPr>
          <p:cNvPr id="2" name="Rectangle 1"/>
          <p:cNvSpPr/>
          <p:nvPr/>
        </p:nvSpPr>
        <p:spPr>
          <a:xfrm>
            <a:off x="8316913" y="6597650"/>
            <a:ext cx="827087" cy="260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10" name="Content Placeholder 5"/>
          <p:cNvGraphicFramePr>
            <a:graphicFrameLocks noGrp="1"/>
          </p:cNvGraphicFramePr>
          <p:nvPr>
            <p:ph sz="quarter" idx="1"/>
          </p:nvPr>
        </p:nvGraphicFramePr>
        <p:xfrm>
          <a:off x="611560" y="2282530"/>
          <a:ext cx="7859216" cy="419276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TABAN\Desktop\Taban\logo tbn.jpg"/>
          <p:cNvPicPr/>
          <p:nvPr/>
        </p:nvPicPr>
        <p:blipFill rotWithShape="1">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31747" name="Picture 126" descr="D:\Taban\Pic\bank icon\logo bank\bank-maskan\bank_mak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8" name="Title 1"/>
          <p:cNvSpPr txBox="1">
            <a:spLocks/>
          </p:cNvSpPr>
          <p:nvPr/>
        </p:nvSpPr>
        <p:spPr bwMode="auto">
          <a:xfrm>
            <a:off x="611188" y="6207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fa-IR" sz="2800" b="1">
                <a:solidFill>
                  <a:schemeClr val="bg1"/>
                </a:solidFill>
                <a:cs typeface="B Titr" pitchFamily="2" charset="-78"/>
              </a:rPr>
              <a:t>ریسک پرداخت پیش از موعد</a:t>
            </a:r>
            <a:endParaRPr lang="en-US" sz="2800" b="1">
              <a:solidFill>
                <a:schemeClr val="bg1"/>
              </a:solidFill>
              <a:cs typeface="B Titr" pitchFamily="2" charset="-78"/>
            </a:endParaRPr>
          </a:p>
          <a:p>
            <a:pPr algn="ctr" rtl="1" eaLnBrk="1" hangingPunct="1"/>
            <a:r>
              <a:rPr lang="fa-IR" sz="2400" b="1">
                <a:solidFill>
                  <a:schemeClr val="bg1"/>
                </a:solidFill>
                <a:cs typeface="B Titr" pitchFamily="2" charset="-78"/>
              </a:rPr>
              <a:t> </a:t>
            </a:r>
            <a:r>
              <a:rPr lang="en-US" sz="2400" b="1">
                <a:solidFill>
                  <a:schemeClr val="bg1"/>
                </a:solidFill>
                <a:latin typeface="Times New Roman" pitchFamily="18" charset="0"/>
                <a:cs typeface="Times New Roman" pitchFamily="18" charset="0"/>
              </a:rPr>
              <a:t>Prepayment Risk </a:t>
            </a:r>
          </a:p>
          <a:p>
            <a:pPr algn="ctr" rtl="1" eaLnBrk="1" hangingPunct="1"/>
            <a:endParaRPr lang="en-US" sz="2800" b="1">
              <a:solidFill>
                <a:schemeClr val="bg1"/>
              </a:solidFill>
              <a:cs typeface="B Titr" pitchFamily="2" charset="-78"/>
            </a:endParaRPr>
          </a:p>
        </p:txBody>
      </p:sp>
      <p:sp>
        <p:nvSpPr>
          <p:cNvPr id="2" name="Rectangle 1"/>
          <p:cNvSpPr/>
          <p:nvPr/>
        </p:nvSpPr>
        <p:spPr>
          <a:xfrm>
            <a:off x="8316913" y="6597650"/>
            <a:ext cx="827087" cy="260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11" name="Content Placeholder 8"/>
          <p:cNvGraphicFramePr>
            <a:graphicFrameLocks/>
          </p:cNvGraphicFramePr>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TABAN\Desktop\Taban\logo tbn.jpg"/>
          <p:cNvPicPr/>
          <p:nvPr/>
        </p:nvPicPr>
        <p:blipFill rotWithShape="1">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32771" name="Picture 126" descr="D:\Taban\Pic\bank icon\logo bank\bank-maskan\bank_mak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2" name="Title 1"/>
          <p:cNvSpPr txBox="1">
            <a:spLocks/>
          </p:cNvSpPr>
          <p:nvPr/>
        </p:nvSpPr>
        <p:spPr bwMode="auto">
          <a:xfrm>
            <a:off x="611188" y="6207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fa-IR" sz="2800" b="1">
                <a:solidFill>
                  <a:schemeClr val="bg1"/>
                </a:solidFill>
                <a:cs typeface="B Titr" pitchFamily="2" charset="-78"/>
              </a:rPr>
              <a:t>شرایط عمومی قرارداد وام رهنی </a:t>
            </a:r>
            <a:r>
              <a:rPr lang="en-US" sz="2800" b="1">
                <a:solidFill>
                  <a:schemeClr val="bg1"/>
                </a:solidFill>
                <a:latin typeface="Times New Roman" pitchFamily="18" charset="0"/>
                <a:cs typeface="Times New Roman" pitchFamily="18" charset="0"/>
              </a:rPr>
              <a:t>(I)</a:t>
            </a:r>
          </a:p>
          <a:p>
            <a:pPr algn="ctr" rtl="1" eaLnBrk="1" hangingPunct="1"/>
            <a:endParaRPr lang="en-US" sz="2800" b="1">
              <a:solidFill>
                <a:schemeClr val="bg1"/>
              </a:solidFill>
              <a:cs typeface="B Titr" pitchFamily="2" charset="-78"/>
            </a:endParaRPr>
          </a:p>
        </p:txBody>
      </p:sp>
      <p:sp>
        <p:nvSpPr>
          <p:cNvPr id="2" name="Rectangle 1"/>
          <p:cNvSpPr/>
          <p:nvPr/>
        </p:nvSpPr>
        <p:spPr>
          <a:xfrm>
            <a:off x="8316913" y="6597650"/>
            <a:ext cx="827087" cy="260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9" name="Content Placeholder 4"/>
          <p:cNvGraphicFramePr>
            <a:graphicFrameLocks noGrp="1"/>
          </p:cNvGraphicFramePr>
          <p:nvPr>
            <p:ph sz="quarter" idx="1"/>
          </p:nvPr>
        </p:nvGraphicFramePr>
        <p:xfrm>
          <a:off x="856184" y="2276872"/>
          <a:ext cx="7283152" cy="397673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TABAN\Desktop\Taban\logo tbn.jpg"/>
          <p:cNvPicPr/>
          <p:nvPr/>
        </p:nvPicPr>
        <p:blipFill rotWithShape="1">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33795" name="Picture 126" descr="D:\Taban\Pic\bank icon\logo bank\bank-maskan\bank_mak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6" name="Title 1"/>
          <p:cNvSpPr txBox="1">
            <a:spLocks/>
          </p:cNvSpPr>
          <p:nvPr/>
        </p:nvSpPr>
        <p:spPr bwMode="auto">
          <a:xfrm>
            <a:off x="611188" y="6207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fa-IR" sz="2800" b="1">
                <a:solidFill>
                  <a:schemeClr val="bg1"/>
                </a:solidFill>
                <a:cs typeface="B Titr" pitchFamily="2" charset="-78"/>
              </a:rPr>
              <a:t>شرایط عمومی قرارداد وام رهنی </a:t>
            </a:r>
            <a:r>
              <a:rPr lang="en-US" sz="2800" b="1">
                <a:solidFill>
                  <a:schemeClr val="bg1"/>
                </a:solidFill>
                <a:latin typeface="Times New Roman" pitchFamily="18" charset="0"/>
                <a:cs typeface="Times New Roman" pitchFamily="18" charset="0"/>
              </a:rPr>
              <a:t>(II)</a:t>
            </a:r>
          </a:p>
          <a:p>
            <a:pPr algn="ctr" rtl="1" eaLnBrk="1" hangingPunct="1"/>
            <a:endParaRPr lang="en-US" sz="2800" b="1">
              <a:solidFill>
                <a:schemeClr val="bg1"/>
              </a:solidFill>
              <a:cs typeface="B Titr" pitchFamily="2" charset="-78"/>
            </a:endParaRPr>
          </a:p>
        </p:txBody>
      </p:sp>
      <p:sp>
        <p:nvSpPr>
          <p:cNvPr id="2" name="Rectangle 1"/>
          <p:cNvSpPr/>
          <p:nvPr/>
        </p:nvSpPr>
        <p:spPr>
          <a:xfrm>
            <a:off x="8316913" y="6597650"/>
            <a:ext cx="827087" cy="260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9" name="Content Placeholder 4"/>
          <p:cNvGraphicFramePr>
            <a:graphicFrameLocks noGrp="1"/>
          </p:cNvGraphicFramePr>
          <p:nvPr>
            <p:ph sz="quarter" idx="1"/>
          </p:nvPr>
        </p:nvGraphicFramePr>
        <p:xfrm>
          <a:off x="856184" y="2276872"/>
          <a:ext cx="7283152" cy="397673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TABAN\Desktop\Taban\logo tbn.jpg"/>
          <p:cNvPicPr/>
          <p:nvPr/>
        </p:nvPicPr>
        <p:blipFill rotWithShape="1">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34819" name="Picture 126" descr="D:\Taban\Pic\bank icon\logo bank\bank-maskan\bank_mak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0" name="Title 1"/>
          <p:cNvSpPr txBox="1">
            <a:spLocks/>
          </p:cNvSpPr>
          <p:nvPr/>
        </p:nvSpPr>
        <p:spPr bwMode="auto">
          <a:xfrm>
            <a:off x="611188" y="6207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fa-IR" sz="2800" b="1">
                <a:solidFill>
                  <a:schemeClr val="bg1"/>
                </a:solidFill>
                <a:cs typeface="B Titr" pitchFamily="2" charset="-78"/>
              </a:rPr>
              <a:t>شرایط عمومی قرارداد وام رهنی </a:t>
            </a:r>
            <a:r>
              <a:rPr lang="en-US" sz="2800" b="1">
                <a:solidFill>
                  <a:schemeClr val="bg1"/>
                </a:solidFill>
                <a:latin typeface="Times New Roman" pitchFamily="18" charset="0"/>
                <a:cs typeface="Times New Roman" pitchFamily="18" charset="0"/>
              </a:rPr>
              <a:t>(III)</a:t>
            </a:r>
          </a:p>
          <a:p>
            <a:pPr algn="ctr" rtl="1" eaLnBrk="1" hangingPunct="1"/>
            <a:endParaRPr lang="en-US" sz="2800" b="1">
              <a:solidFill>
                <a:schemeClr val="bg1"/>
              </a:solidFill>
              <a:cs typeface="B Titr" pitchFamily="2" charset="-78"/>
            </a:endParaRPr>
          </a:p>
        </p:txBody>
      </p:sp>
      <p:sp>
        <p:nvSpPr>
          <p:cNvPr id="2" name="Rectangle 1"/>
          <p:cNvSpPr/>
          <p:nvPr/>
        </p:nvSpPr>
        <p:spPr>
          <a:xfrm>
            <a:off x="8316913" y="6597650"/>
            <a:ext cx="827087" cy="260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9" name="Content Placeholder 4"/>
          <p:cNvGraphicFramePr>
            <a:graphicFrameLocks noGrp="1"/>
          </p:cNvGraphicFramePr>
          <p:nvPr>
            <p:ph sz="quarter" idx="1"/>
          </p:nvPr>
        </p:nvGraphicFramePr>
        <p:xfrm>
          <a:off x="856184" y="2276872"/>
          <a:ext cx="7283152" cy="397673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TABAN\Desktop\Taban\logo tbn.jpg"/>
          <p:cNvPicPr/>
          <p:nvPr/>
        </p:nvPicPr>
        <p:blipFill rotWithShape="1">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35843" name="Picture 126" descr="D:\Taban\Pic\bank icon\logo bank\bank-maskan\bank_mak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4" name="Title 1"/>
          <p:cNvSpPr txBox="1">
            <a:spLocks/>
          </p:cNvSpPr>
          <p:nvPr/>
        </p:nvSpPr>
        <p:spPr bwMode="auto">
          <a:xfrm>
            <a:off x="611188" y="6207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fa-IR" sz="2800" b="1">
                <a:solidFill>
                  <a:schemeClr val="bg1"/>
                </a:solidFill>
                <a:cs typeface="B Titr" pitchFamily="2" charset="-78"/>
              </a:rPr>
              <a:t>شرایط عمومی قرارداد وام رهنی </a:t>
            </a:r>
            <a:r>
              <a:rPr lang="en-US" sz="2800" b="1">
                <a:solidFill>
                  <a:schemeClr val="bg1"/>
                </a:solidFill>
                <a:latin typeface="Times New Roman" pitchFamily="18" charset="0"/>
                <a:cs typeface="Times New Roman" pitchFamily="18" charset="0"/>
              </a:rPr>
              <a:t>(IV)</a:t>
            </a:r>
          </a:p>
          <a:p>
            <a:pPr algn="ctr" rtl="1" eaLnBrk="1" hangingPunct="1"/>
            <a:endParaRPr lang="en-US" sz="2800" b="1">
              <a:solidFill>
                <a:schemeClr val="bg1"/>
              </a:solidFill>
              <a:cs typeface="B Titr" pitchFamily="2" charset="-78"/>
            </a:endParaRPr>
          </a:p>
        </p:txBody>
      </p:sp>
      <p:sp>
        <p:nvSpPr>
          <p:cNvPr id="2" name="Rectangle 1"/>
          <p:cNvSpPr/>
          <p:nvPr/>
        </p:nvSpPr>
        <p:spPr>
          <a:xfrm>
            <a:off x="8316913" y="6597650"/>
            <a:ext cx="827087" cy="260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9" name="Content Placeholder 4"/>
          <p:cNvGraphicFramePr>
            <a:graphicFrameLocks noGrp="1"/>
          </p:cNvGraphicFramePr>
          <p:nvPr>
            <p:ph sz="quarter" idx="1"/>
          </p:nvPr>
        </p:nvGraphicFramePr>
        <p:xfrm>
          <a:off x="856184" y="2276872"/>
          <a:ext cx="7283152" cy="397673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TABAN\Desktop\Taban\logo tbn.jpg"/>
          <p:cNvPicPr/>
          <p:nvPr/>
        </p:nvPicPr>
        <p:blipFill rotWithShape="1">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36867" name="Picture 126" descr="D:\Taban\Pic\bank icon\logo bank\bank-maskan\bank_mak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8" name="Title 1"/>
          <p:cNvSpPr txBox="1">
            <a:spLocks/>
          </p:cNvSpPr>
          <p:nvPr/>
        </p:nvSpPr>
        <p:spPr bwMode="auto">
          <a:xfrm>
            <a:off x="611188" y="6207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fa-IR" sz="2800" b="1">
                <a:solidFill>
                  <a:schemeClr val="bg1"/>
                </a:solidFill>
                <a:cs typeface="B Titr" pitchFamily="2" charset="-78"/>
              </a:rPr>
              <a:t>شرایط عمومی قرارداد وام رهنی </a:t>
            </a:r>
            <a:r>
              <a:rPr lang="en-US" sz="2800" b="1">
                <a:solidFill>
                  <a:schemeClr val="bg1"/>
                </a:solidFill>
                <a:latin typeface="Times New Roman" pitchFamily="18" charset="0"/>
                <a:cs typeface="Times New Roman" pitchFamily="18" charset="0"/>
              </a:rPr>
              <a:t>(V)</a:t>
            </a:r>
          </a:p>
          <a:p>
            <a:pPr algn="ctr" rtl="1" eaLnBrk="1" hangingPunct="1"/>
            <a:endParaRPr lang="en-US" sz="2800" b="1">
              <a:solidFill>
                <a:schemeClr val="bg1"/>
              </a:solidFill>
              <a:cs typeface="B Titr" pitchFamily="2" charset="-78"/>
            </a:endParaRPr>
          </a:p>
        </p:txBody>
      </p:sp>
      <p:sp>
        <p:nvSpPr>
          <p:cNvPr id="2" name="Rectangle 1"/>
          <p:cNvSpPr/>
          <p:nvPr/>
        </p:nvSpPr>
        <p:spPr>
          <a:xfrm>
            <a:off x="8316913" y="6597650"/>
            <a:ext cx="827087" cy="260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9" name="Content Placeholder 4"/>
          <p:cNvGraphicFramePr>
            <a:graphicFrameLocks noGrp="1"/>
          </p:cNvGraphicFramePr>
          <p:nvPr>
            <p:ph sz="quarter" idx="1"/>
          </p:nvPr>
        </p:nvGraphicFramePr>
        <p:xfrm>
          <a:off x="856184" y="2276872"/>
          <a:ext cx="7283152" cy="397673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TABAN\Desktop\Taban\logo tbn.jpg"/>
          <p:cNvPicPr/>
          <p:nvPr/>
        </p:nvPicPr>
        <p:blipFill rotWithShape="1">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37891" name="Picture 126" descr="D:\Taban\Pic\bank icon\logo bank\bank-maskan\bank_mak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2" name="Title 1"/>
          <p:cNvSpPr txBox="1">
            <a:spLocks/>
          </p:cNvSpPr>
          <p:nvPr/>
        </p:nvSpPr>
        <p:spPr bwMode="auto">
          <a:xfrm>
            <a:off x="611188" y="6207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fa-IR" sz="2800" b="1">
                <a:solidFill>
                  <a:schemeClr val="bg1"/>
                </a:solidFill>
                <a:cs typeface="B Titr" pitchFamily="2" charset="-78"/>
              </a:rPr>
              <a:t>انواع وام رهنی </a:t>
            </a:r>
            <a:r>
              <a:rPr lang="en-US" sz="2800" b="1">
                <a:solidFill>
                  <a:schemeClr val="bg1"/>
                </a:solidFill>
                <a:latin typeface="Times New Roman" pitchFamily="18" charset="0"/>
                <a:cs typeface="Times New Roman" pitchFamily="18" charset="0"/>
              </a:rPr>
              <a:t>(I)</a:t>
            </a:r>
          </a:p>
          <a:p>
            <a:pPr algn="ctr" rtl="1" eaLnBrk="1" hangingPunct="1"/>
            <a:endParaRPr lang="en-US" sz="2800" b="1">
              <a:solidFill>
                <a:schemeClr val="bg1"/>
              </a:solidFill>
              <a:cs typeface="B Titr" pitchFamily="2" charset="-78"/>
            </a:endParaRPr>
          </a:p>
        </p:txBody>
      </p:sp>
      <p:sp>
        <p:nvSpPr>
          <p:cNvPr id="2" name="Rectangle 1"/>
          <p:cNvSpPr/>
          <p:nvPr/>
        </p:nvSpPr>
        <p:spPr>
          <a:xfrm>
            <a:off x="8316913" y="6597650"/>
            <a:ext cx="827087" cy="260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10" name="Content Placeholder 4"/>
          <p:cNvGraphicFramePr>
            <a:graphicFrameLocks noGrp="1"/>
          </p:cNvGraphicFramePr>
          <p:nvPr>
            <p:ph sz="quarter" idx="1"/>
          </p:nvPr>
        </p:nvGraphicFramePr>
        <p:xfrm>
          <a:off x="251520" y="2060848"/>
          <a:ext cx="7926760" cy="433677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TABAN\Desktop\Taban\logo tbn.jpg"/>
          <p:cNvPicPr/>
          <p:nvPr/>
        </p:nvPicPr>
        <p:blipFill rotWithShape="1">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38915" name="Picture 126" descr="D:\Taban\Pic\bank icon\logo bank\bank-maskan\bank_mak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6" name="Title 1"/>
          <p:cNvSpPr txBox="1">
            <a:spLocks/>
          </p:cNvSpPr>
          <p:nvPr/>
        </p:nvSpPr>
        <p:spPr bwMode="auto">
          <a:xfrm>
            <a:off x="611188" y="6207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fa-IR" sz="2800" b="1">
                <a:solidFill>
                  <a:schemeClr val="bg1"/>
                </a:solidFill>
                <a:cs typeface="B Titr" pitchFamily="2" charset="-78"/>
              </a:rPr>
              <a:t>انواع وام رهنی </a:t>
            </a:r>
            <a:r>
              <a:rPr lang="en-US" sz="2800" b="1">
                <a:solidFill>
                  <a:schemeClr val="bg1"/>
                </a:solidFill>
                <a:latin typeface="Times New Roman" pitchFamily="18" charset="0"/>
                <a:cs typeface="Times New Roman" pitchFamily="18" charset="0"/>
              </a:rPr>
              <a:t>(II)</a:t>
            </a:r>
          </a:p>
          <a:p>
            <a:pPr algn="ctr" rtl="1" eaLnBrk="1" hangingPunct="1"/>
            <a:endParaRPr lang="en-US" sz="2800" b="1">
              <a:solidFill>
                <a:schemeClr val="bg1"/>
              </a:solidFill>
              <a:cs typeface="B Titr" pitchFamily="2" charset="-78"/>
            </a:endParaRPr>
          </a:p>
        </p:txBody>
      </p:sp>
      <p:sp>
        <p:nvSpPr>
          <p:cNvPr id="2" name="Rectangle 1"/>
          <p:cNvSpPr/>
          <p:nvPr/>
        </p:nvSpPr>
        <p:spPr>
          <a:xfrm>
            <a:off x="8316913" y="6597650"/>
            <a:ext cx="827087" cy="260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9" name="Content Placeholder 4"/>
          <p:cNvGraphicFramePr>
            <a:graphicFrameLocks noGrp="1"/>
          </p:cNvGraphicFramePr>
          <p:nvPr>
            <p:ph sz="quarter" idx="1"/>
          </p:nvPr>
        </p:nvGraphicFramePr>
        <p:xfrm>
          <a:off x="820180" y="2118696"/>
          <a:ext cx="7355160" cy="404874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TABAN\Desktop\Taban\logo tbn.jpg"/>
          <p:cNvPicPr/>
          <p:nvPr/>
        </p:nvPicPr>
        <p:blipFill rotWithShape="1">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39939" name="Picture 126" descr="D:\Taban\Pic\bank icon\logo bank\bank-maskan\bank_mak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0" name="Title 1"/>
          <p:cNvSpPr txBox="1">
            <a:spLocks/>
          </p:cNvSpPr>
          <p:nvPr/>
        </p:nvSpPr>
        <p:spPr bwMode="auto">
          <a:xfrm>
            <a:off x="611188" y="6207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fa-IR" sz="2800" b="1">
                <a:solidFill>
                  <a:schemeClr val="bg1"/>
                </a:solidFill>
                <a:cs typeface="B Titr" pitchFamily="2" charset="-78"/>
              </a:rPr>
              <a:t>انواع وام رهنی </a:t>
            </a:r>
            <a:r>
              <a:rPr lang="en-US" sz="2800" b="1">
                <a:solidFill>
                  <a:schemeClr val="bg1"/>
                </a:solidFill>
                <a:latin typeface="Times New Roman" pitchFamily="18" charset="0"/>
                <a:cs typeface="Times New Roman" pitchFamily="18" charset="0"/>
              </a:rPr>
              <a:t>(III)</a:t>
            </a:r>
          </a:p>
          <a:p>
            <a:pPr algn="ctr" rtl="1" eaLnBrk="1" hangingPunct="1"/>
            <a:endParaRPr lang="en-US" sz="2800" b="1">
              <a:solidFill>
                <a:schemeClr val="bg1"/>
              </a:solidFill>
              <a:cs typeface="B Titr" pitchFamily="2" charset="-78"/>
            </a:endParaRPr>
          </a:p>
        </p:txBody>
      </p:sp>
      <p:sp>
        <p:nvSpPr>
          <p:cNvPr id="2" name="Rectangle 1"/>
          <p:cNvSpPr/>
          <p:nvPr/>
        </p:nvSpPr>
        <p:spPr>
          <a:xfrm>
            <a:off x="8316913" y="6597650"/>
            <a:ext cx="827087" cy="260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10" name="Content Placeholder 4"/>
          <p:cNvGraphicFramePr>
            <a:graphicFrameLocks noGrp="1"/>
          </p:cNvGraphicFramePr>
          <p:nvPr>
            <p:ph sz="quarter" idx="1"/>
          </p:nvPr>
        </p:nvGraphicFramePr>
        <p:xfrm>
          <a:off x="676164" y="2060848"/>
          <a:ext cx="7643192" cy="426476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TABAN\Desktop\Taban\logo tbn.jpg"/>
          <p:cNvPicPr/>
          <p:nvPr/>
        </p:nvPicPr>
        <p:blipFill rotWithShape="1">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5123" name="Picture 126" descr="D:\Taban\Pic\bank icon\logo bank\bank-maskan\bank_mak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itle 1"/>
          <p:cNvSpPr txBox="1">
            <a:spLocks/>
          </p:cNvSpPr>
          <p:nvPr/>
        </p:nvSpPr>
        <p:spPr bwMode="auto">
          <a:xfrm>
            <a:off x="395288" y="6207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fa-IR" sz="3200" b="1">
                <a:solidFill>
                  <a:schemeClr val="bg1"/>
                </a:solidFill>
                <a:cs typeface="B Titr" pitchFamily="2" charset="-78"/>
              </a:rPr>
              <a:t>اقتصاد کلان مسکن</a:t>
            </a:r>
            <a:r>
              <a:rPr lang="en-US" sz="3200">
                <a:solidFill>
                  <a:schemeClr val="bg1"/>
                </a:solidFill>
                <a:cs typeface="B Titr" pitchFamily="2" charset="-78"/>
              </a:rPr>
              <a:t/>
            </a:r>
            <a:br>
              <a:rPr lang="en-US" sz="3200">
                <a:solidFill>
                  <a:schemeClr val="bg1"/>
                </a:solidFill>
                <a:cs typeface="B Titr" pitchFamily="2" charset="-78"/>
              </a:rPr>
            </a:br>
            <a:endParaRPr lang="en-US" sz="3200" b="1">
              <a:solidFill>
                <a:schemeClr val="bg1"/>
              </a:solidFill>
              <a:cs typeface="B Titr" pitchFamily="2" charset="-78"/>
            </a:endParaRPr>
          </a:p>
        </p:txBody>
      </p:sp>
      <p:sp>
        <p:nvSpPr>
          <p:cNvPr id="2" name="Rectangle 1"/>
          <p:cNvSpPr/>
          <p:nvPr/>
        </p:nvSpPr>
        <p:spPr>
          <a:xfrm>
            <a:off x="8316913" y="6597650"/>
            <a:ext cx="827087" cy="260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126" name="TextBox 9"/>
          <p:cNvSpPr txBox="1">
            <a:spLocks noChangeArrowheads="1"/>
          </p:cNvSpPr>
          <p:nvPr/>
        </p:nvSpPr>
        <p:spPr bwMode="auto">
          <a:xfrm>
            <a:off x="539750" y="2349500"/>
            <a:ext cx="8362950" cy="328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rtl="1" eaLnBrk="1" hangingPunct="1">
              <a:lnSpc>
                <a:spcPct val="150000"/>
              </a:lnSpc>
              <a:buFont typeface="Arial" charset="0"/>
              <a:buChar char="•"/>
            </a:pPr>
            <a:r>
              <a:rPr lang="fa-IR" sz="2000">
                <a:cs typeface="B Nazanin" pitchFamily="2" charset="-78"/>
              </a:rPr>
              <a:t>هر واحد افزایش تولید ناخالص داخلی، ارزش افزودۀ بخش ساختمان و مسکن را 1/2 واحد افزایش می‌دهد. </a:t>
            </a:r>
          </a:p>
          <a:p>
            <a:pPr algn="just" rtl="1" eaLnBrk="1" hangingPunct="1">
              <a:lnSpc>
                <a:spcPct val="150000"/>
              </a:lnSpc>
              <a:buFont typeface="Arial" charset="0"/>
              <a:buChar char="•"/>
            </a:pPr>
            <a:r>
              <a:rPr lang="fa-IR" sz="2000">
                <a:cs typeface="B Nazanin" pitchFamily="2" charset="-78"/>
              </a:rPr>
              <a:t>سهم مسکن از تسهیلات بانکی بین 21 تا 24 درصد بوده است.</a:t>
            </a:r>
          </a:p>
          <a:p>
            <a:pPr algn="just" rtl="1" eaLnBrk="1" hangingPunct="1">
              <a:lnSpc>
                <a:spcPct val="150000"/>
              </a:lnSpc>
              <a:buFont typeface="Arial" charset="0"/>
              <a:buChar char="•"/>
            </a:pPr>
            <a:r>
              <a:rPr lang="fa-IR" sz="2000">
                <a:cs typeface="B Nazanin" pitchFamily="2" charset="-78"/>
              </a:rPr>
              <a:t>سهم سرمایه‌گذاری دولت از کل سرمایه‌گذاری در بخش مسکن بین 0/6 تا 2/9 درصد در حال تغییر بوده است. (بودجۀ دولت)</a:t>
            </a:r>
          </a:p>
          <a:p>
            <a:pPr algn="just" rtl="1" eaLnBrk="1" hangingPunct="1">
              <a:lnSpc>
                <a:spcPct val="150000"/>
              </a:lnSpc>
              <a:buFont typeface="Arial" charset="0"/>
              <a:buChar char="•"/>
            </a:pPr>
            <a:r>
              <a:rPr lang="fa-IR" sz="2000">
                <a:cs typeface="B Nazanin" pitchFamily="2" charset="-78"/>
              </a:rPr>
              <a:t>قیمت هر مترمربع مسکن طی این دوره به‌طور متوسط سالانه 21 درصد رشد داشته، در حالی‌که نرخ تورم سالانه حدود 20 درصد بوده است.</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TABAN\Desktop\Taban\logo tbn.jpg"/>
          <p:cNvPicPr/>
          <p:nvPr/>
        </p:nvPicPr>
        <p:blipFill rotWithShape="1">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40963" name="Picture 126" descr="D:\Taban\Pic\bank icon\logo bank\bank-maskan\bank_mak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4" name="Title 1"/>
          <p:cNvSpPr txBox="1">
            <a:spLocks/>
          </p:cNvSpPr>
          <p:nvPr/>
        </p:nvSpPr>
        <p:spPr bwMode="auto">
          <a:xfrm>
            <a:off x="611188" y="6207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fa-IR" sz="2800" b="1">
                <a:solidFill>
                  <a:schemeClr val="bg1"/>
                </a:solidFill>
                <a:cs typeface="B Titr" pitchFamily="2" charset="-78"/>
              </a:rPr>
              <a:t>انواع وام رهنی </a:t>
            </a:r>
            <a:r>
              <a:rPr lang="en-US" sz="2800" b="1">
                <a:solidFill>
                  <a:schemeClr val="bg1"/>
                </a:solidFill>
                <a:latin typeface="Times New Roman" pitchFamily="18" charset="0"/>
                <a:cs typeface="Times New Roman" pitchFamily="18" charset="0"/>
              </a:rPr>
              <a:t>(IV)</a:t>
            </a:r>
          </a:p>
          <a:p>
            <a:pPr algn="ctr" rtl="1" eaLnBrk="1" hangingPunct="1"/>
            <a:endParaRPr lang="en-US" sz="2800" b="1">
              <a:solidFill>
                <a:schemeClr val="bg1"/>
              </a:solidFill>
              <a:cs typeface="B Titr" pitchFamily="2" charset="-78"/>
            </a:endParaRPr>
          </a:p>
        </p:txBody>
      </p:sp>
      <p:sp>
        <p:nvSpPr>
          <p:cNvPr id="2" name="Rectangle 1"/>
          <p:cNvSpPr/>
          <p:nvPr/>
        </p:nvSpPr>
        <p:spPr>
          <a:xfrm>
            <a:off x="8316913" y="6597650"/>
            <a:ext cx="827087" cy="260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9" name="Content Placeholder 4"/>
          <p:cNvGraphicFramePr>
            <a:graphicFrameLocks noGrp="1"/>
          </p:cNvGraphicFramePr>
          <p:nvPr>
            <p:ph sz="quarter" idx="1"/>
          </p:nvPr>
        </p:nvGraphicFramePr>
        <p:xfrm>
          <a:off x="1000200" y="2204864"/>
          <a:ext cx="6995120" cy="412075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1986" name="Rectangle 110"/>
          <p:cNvSpPr txBox="1">
            <a:spLocks noChangeArrowheads="1"/>
          </p:cNvSpPr>
          <p:nvPr/>
        </p:nvSpPr>
        <p:spPr bwMode="auto">
          <a:xfrm>
            <a:off x="227013" y="3259138"/>
            <a:ext cx="8758237" cy="544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fa-IR" sz="4000">
                <a:cs typeface="B Titr" pitchFamily="2" charset="-78"/>
              </a:rPr>
              <a:t>برنامه‌های وزارت راه و شهرسازی در بخش مسکن</a:t>
            </a:r>
            <a:endParaRPr lang="es-ES" sz="4000"/>
          </a:p>
        </p:txBody>
      </p:sp>
      <p:sp>
        <p:nvSpPr>
          <p:cNvPr id="41987" name="TextBox 4"/>
          <p:cNvSpPr txBox="1">
            <a:spLocks noChangeArrowheads="1"/>
          </p:cNvSpPr>
          <p:nvPr/>
        </p:nvSpPr>
        <p:spPr bwMode="auto">
          <a:xfrm>
            <a:off x="127000" y="5949950"/>
            <a:ext cx="20701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lnSpc>
                <a:spcPct val="150000"/>
              </a:lnSpc>
            </a:pPr>
            <a:endParaRPr lang="da-DK" sz="100" b="1">
              <a:solidFill>
                <a:schemeClr val="bg1"/>
              </a:solidFill>
              <a:latin typeface="Century Schoolbook" pitchFamily="18" charset="0"/>
              <a:cs typeface="B Nazanin" pitchFamily="2" charset="-78"/>
            </a:endParaRPr>
          </a:p>
          <a:p>
            <a:pPr algn="ctr" rtl="1" eaLnBrk="1" hangingPunct="1">
              <a:lnSpc>
                <a:spcPct val="150000"/>
              </a:lnSpc>
            </a:pPr>
            <a:r>
              <a:rPr lang="fa-IR" b="1">
                <a:solidFill>
                  <a:schemeClr val="bg1"/>
                </a:solidFill>
                <a:latin typeface="Century Schoolbook" pitchFamily="18" charset="0"/>
                <a:cs typeface="B Nazanin" pitchFamily="2" charset="-78"/>
              </a:rPr>
              <a:t> 29خرداد 1393 </a:t>
            </a:r>
            <a:endParaRPr lang="en-US" b="1">
              <a:solidFill>
                <a:schemeClr val="bg1"/>
              </a:solidFill>
              <a:latin typeface="Century Schoolbook" pitchFamily="18" charset="0"/>
              <a:cs typeface="B Nazanin" pitchFamily="2" charset="-78"/>
            </a:endParaRPr>
          </a:p>
        </p:txBody>
      </p:sp>
      <p:pic>
        <p:nvPicPr>
          <p:cNvPr id="10" name="Picture 9" descr="C:\Users\TABAN\Desktop\Taban\logo tbn.jpg"/>
          <p:cNvPicPr/>
          <p:nvPr/>
        </p:nvPicPr>
        <p:blipFill rotWithShape="1">
          <a:blip r:embed="rId3"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41989" name="Picture 126" descr="D:\Taban\Pic\bank icon\logo bank\bank-maskan\bank_makan.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TABAN\Desktop\Taban\logo tbn.jpg"/>
          <p:cNvPicPr/>
          <p:nvPr/>
        </p:nvPicPr>
        <p:blipFill rotWithShape="1">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43011" name="Picture 126" descr="D:\Taban\Pic\bank icon\logo bank\bank-maskan\bank_mak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2" name="Title 1"/>
          <p:cNvSpPr txBox="1">
            <a:spLocks/>
          </p:cNvSpPr>
          <p:nvPr/>
        </p:nvSpPr>
        <p:spPr bwMode="auto">
          <a:xfrm>
            <a:off x="611188" y="6207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fa-IR" sz="2800" b="1">
                <a:solidFill>
                  <a:schemeClr val="bg1"/>
                </a:solidFill>
                <a:cs typeface="B Titr" pitchFamily="2" charset="-78"/>
              </a:rPr>
              <a:t>برنامه‌های وزارت راه و شهرسازی در بخش مسکن</a:t>
            </a:r>
          </a:p>
          <a:p>
            <a:pPr algn="ctr" rtl="1" eaLnBrk="1" hangingPunct="1"/>
            <a:endParaRPr lang="en-US" sz="2800" b="1">
              <a:solidFill>
                <a:schemeClr val="bg1"/>
              </a:solidFill>
              <a:cs typeface="B Titr" pitchFamily="2" charset="-78"/>
            </a:endParaRPr>
          </a:p>
        </p:txBody>
      </p:sp>
      <p:sp>
        <p:nvSpPr>
          <p:cNvPr id="2" name="Rectangle 1"/>
          <p:cNvSpPr/>
          <p:nvPr/>
        </p:nvSpPr>
        <p:spPr>
          <a:xfrm>
            <a:off x="8316913" y="6597650"/>
            <a:ext cx="827087" cy="260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12" name="Diagram 11"/>
          <p:cNvGraphicFramePr/>
          <p:nvPr/>
        </p:nvGraphicFramePr>
        <p:xfrm>
          <a:off x="1043608" y="2060848"/>
          <a:ext cx="7127091" cy="387817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TABAN\Desktop\Taban\logo tbn.jpg"/>
          <p:cNvPicPr/>
          <p:nvPr/>
        </p:nvPicPr>
        <p:blipFill rotWithShape="1">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44035" name="Picture 126" descr="D:\Taban\Pic\bank icon\logo bank\bank-maskan\bank_mak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6" name="Title 1"/>
          <p:cNvSpPr txBox="1">
            <a:spLocks/>
          </p:cNvSpPr>
          <p:nvPr/>
        </p:nvSpPr>
        <p:spPr bwMode="auto">
          <a:xfrm>
            <a:off x="611188" y="6207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fa-IR" sz="2800" b="1">
                <a:solidFill>
                  <a:schemeClr val="bg1"/>
                </a:solidFill>
                <a:cs typeface="B Titr" pitchFamily="2" charset="-78"/>
              </a:rPr>
              <a:t>1. مسکن اجتماعی</a:t>
            </a:r>
          </a:p>
          <a:p>
            <a:pPr algn="ctr" rtl="1" eaLnBrk="1" hangingPunct="1"/>
            <a:endParaRPr lang="en-US" sz="2800" b="1">
              <a:solidFill>
                <a:schemeClr val="bg1"/>
              </a:solidFill>
              <a:cs typeface="B Titr" pitchFamily="2" charset="-78"/>
            </a:endParaRPr>
          </a:p>
        </p:txBody>
      </p:sp>
      <p:sp>
        <p:nvSpPr>
          <p:cNvPr id="2" name="Rectangle 1"/>
          <p:cNvSpPr/>
          <p:nvPr/>
        </p:nvSpPr>
        <p:spPr>
          <a:xfrm>
            <a:off x="8316913" y="6597650"/>
            <a:ext cx="827087" cy="260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755650" y="2233613"/>
            <a:ext cx="7629525" cy="3584575"/>
          </a:xfrm>
          <a:prstGeom prst="rect">
            <a:avLst/>
          </a:prstGeom>
        </p:spPr>
        <p:txBody>
          <a:bodyPr>
            <a:spAutoFit/>
          </a:bodyPr>
          <a:lstStyle/>
          <a:p>
            <a:pPr marL="342900" indent="-342900" algn="just" rtl="1">
              <a:lnSpc>
                <a:spcPct val="150000"/>
              </a:lnSpc>
              <a:buFont typeface="Arial" panose="020B0604020202020204" pitchFamily="34" charset="0"/>
              <a:buChar char="•"/>
              <a:defRPr/>
            </a:pPr>
            <a:r>
              <a:rPr lang="fa-IR" sz="2200" dirty="0">
                <a:cs typeface="B Nazanin" pitchFamily="2" charset="-78"/>
              </a:rPr>
              <a:t>تأمین بخشی از اجاره</a:t>
            </a:r>
            <a:r>
              <a:rPr lang="fa-IR" sz="2200" dirty="0"/>
              <a:t>‌</a:t>
            </a:r>
            <a:r>
              <a:rPr lang="fa-IR" sz="2200" dirty="0">
                <a:cs typeface="B Nazanin" pitchFamily="2" charset="-78"/>
              </a:rPr>
              <a:t>بهای واحدهای مسکونی برای خانوارهای دهک</a:t>
            </a:r>
            <a:r>
              <a:rPr lang="fa-IR" sz="2200" dirty="0"/>
              <a:t>‌</a:t>
            </a:r>
            <a:r>
              <a:rPr lang="fa-IR" sz="2200" dirty="0">
                <a:cs typeface="B Nazanin" pitchFamily="2" charset="-78"/>
              </a:rPr>
              <a:t>های پایین.</a:t>
            </a:r>
          </a:p>
          <a:p>
            <a:pPr marL="342900" indent="-342900" algn="just" rtl="1">
              <a:lnSpc>
                <a:spcPct val="150000"/>
              </a:lnSpc>
              <a:buFont typeface="Arial" panose="020B0604020202020204" pitchFamily="34" charset="0"/>
              <a:buChar char="•"/>
              <a:defRPr/>
            </a:pPr>
            <a:r>
              <a:rPr lang="fa-IR" sz="2200" dirty="0">
                <a:cs typeface="B Nazanin" pitchFamily="2" charset="-78"/>
              </a:rPr>
              <a:t>خانوارها پس از دورهای 5 ساله به چرخۀ اقتصاد باز خواهند گشت.</a:t>
            </a:r>
          </a:p>
          <a:p>
            <a:pPr marL="342900" indent="-342900" algn="just" rtl="1">
              <a:lnSpc>
                <a:spcPct val="150000"/>
              </a:lnSpc>
              <a:buFont typeface="Arial" panose="020B0604020202020204" pitchFamily="34" charset="0"/>
              <a:buChar char="•"/>
              <a:defRPr/>
            </a:pPr>
            <a:r>
              <a:rPr lang="fa-IR" sz="2200" dirty="0">
                <a:cs typeface="B Nazanin" pitchFamily="2" charset="-78"/>
              </a:rPr>
              <a:t>واحدهای مسکونی در مکان خاصی متمرکز نخواهد بود و در نقاط مختلف شهر از ظرفیت موجود در بازار تأمین می</a:t>
            </a:r>
            <a:r>
              <a:rPr lang="fa-IR" sz="2200" dirty="0"/>
              <a:t>‌</a:t>
            </a:r>
            <a:r>
              <a:rPr lang="fa-IR" sz="2200" dirty="0">
                <a:cs typeface="B Nazanin" pitchFamily="2" charset="-78"/>
              </a:rPr>
              <a:t>شود.</a:t>
            </a:r>
          </a:p>
          <a:p>
            <a:pPr marL="342900" indent="-342900" algn="just" rtl="1">
              <a:lnSpc>
                <a:spcPct val="150000"/>
              </a:lnSpc>
              <a:buFont typeface="Arial" panose="020B0604020202020204" pitchFamily="34" charset="0"/>
              <a:buChar char="•"/>
              <a:defRPr/>
            </a:pPr>
            <a:r>
              <a:rPr lang="fa-IR" sz="2200" dirty="0">
                <a:cs typeface="B Nazanin" pitchFamily="2" charset="-78"/>
              </a:rPr>
              <a:t>این طرح با مشارکت شهرداری</a:t>
            </a:r>
            <a:r>
              <a:rPr lang="fa-IR" sz="2200" dirty="0"/>
              <a:t>‌</a:t>
            </a:r>
            <a:r>
              <a:rPr lang="fa-IR" sz="2200" dirty="0">
                <a:cs typeface="B Nazanin" pitchFamily="2" charset="-78"/>
              </a:rPr>
              <a:t>ها و بنیادهای خیریه صورت می</a:t>
            </a:r>
            <a:r>
              <a:rPr lang="fa-IR" sz="2200" dirty="0"/>
              <a:t>‌</a:t>
            </a:r>
            <a:r>
              <a:rPr lang="fa-IR" sz="2200" dirty="0">
                <a:cs typeface="B Nazanin" pitchFamily="2" charset="-78"/>
              </a:rPr>
              <a:t>گیرد.</a:t>
            </a:r>
          </a:p>
          <a:p>
            <a:pPr marL="342900" indent="-342900" algn="just" rtl="1">
              <a:lnSpc>
                <a:spcPct val="150000"/>
              </a:lnSpc>
              <a:buFont typeface="Arial" panose="020B0604020202020204" pitchFamily="34" charset="0"/>
              <a:buChar char="•"/>
              <a:defRPr/>
            </a:pPr>
            <a:r>
              <a:rPr lang="fa-IR" sz="2200" dirty="0">
                <a:cs typeface="B Nazanin" pitchFamily="2" charset="-78"/>
              </a:rPr>
              <a:t>تأمین مالی طرح از طریق وجوه اداره</a:t>
            </a:r>
            <a:r>
              <a:rPr lang="fa-IR" sz="2200" dirty="0"/>
              <a:t>‌</a:t>
            </a:r>
            <a:r>
              <a:rPr lang="fa-IR" sz="2200" dirty="0">
                <a:cs typeface="B Nazanin" pitchFamily="2" charset="-78"/>
              </a:rPr>
              <a:t>شدۀ دولت نزد سیستم بانکی انجام می</a:t>
            </a:r>
            <a:r>
              <a:rPr lang="fa-IR" sz="2200" dirty="0"/>
              <a:t>‌</a:t>
            </a:r>
            <a:r>
              <a:rPr lang="fa-IR" sz="2200" dirty="0">
                <a:cs typeface="B Nazanin" pitchFamily="2" charset="-78"/>
              </a:rPr>
              <a:t>شود.</a:t>
            </a:r>
          </a:p>
          <a:p>
            <a:pPr algn="just" rtl="1">
              <a:lnSpc>
                <a:spcPct val="150000"/>
              </a:lnSpc>
              <a:defRPr/>
            </a:pPr>
            <a:endParaRPr lang="fa-IR" sz="22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TABAN\Desktop\Taban\logo tbn.jpg"/>
          <p:cNvPicPr/>
          <p:nvPr/>
        </p:nvPicPr>
        <p:blipFill rotWithShape="1">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45059" name="Picture 126" descr="D:\Taban\Pic\bank icon\logo bank\bank-maskan\bank_mak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0" name="Title 1"/>
          <p:cNvSpPr txBox="1">
            <a:spLocks/>
          </p:cNvSpPr>
          <p:nvPr/>
        </p:nvSpPr>
        <p:spPr bwMode="auto">
          <a:xfrm>
            <a:off x="611188" y="6207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fa-IR" sz="2800" b="1">
                <a:solidFill>
                  <a:schemeClr val="bg1"/>
                </a:solidFill>
                <a:cs typeface="B Titr" pitchFamily="2" charset="-78"/>
              </a:rPr>
              <a:t>2. مسکن حمایتی</a:t>
            </a:r>
          </a:p>
          <a:p>
            <a:pPr algn="ctr" rtl="1" eaLnBrk="1" hangingPunct="1"/>
            <a:endParaRPr lang="en-US" sz="2800" b="1">
              <a:solidFill>
                <a:schemeClr val="bg1"/>
              </a:solidFill>
              <a:cs typeface="B Titr" pitchFamily="2" charset="-78"/>
            </a:endParaRPr>
          </a:p>
        </p:txBody>
      </p:sp>
      <p:sp>
        <p:nvSpPr>
          <p:cNvPr id="2" name="Rectangle 1"/>
          <p:cNvSpPr/>
          <p:nvPr/>
        </p:nvSpPr>
        <p:spPr>
          <a:xfrm>
            <a:off x="8316913" y="6597650"/>
            <a:ext cx="827087" cy="260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719138" y="2171700"/>
            <a:ext cx="8016875" cy="4686300"/>
          </a:xfrm>
          <a:prstGeom prst="rect">
            <a:avLst/>
          </a:prstGeom>
        </p:spPr>
        <p:txBody>
          <a:bodyPr>
            <a:spAutoFit/>
          </a:bodyPr>
          <a:lstStyle/>
          <a:p>
            <a:pPr marL="342900" indent="-342900" algn="just" rtl="1">
              <a:lnSpc>
                <a:spcPct val="150000"/>
              </a:lnSpc>
              <a:buFont typeface="Arial" panose="020B0604020202020204" pitchFamily="34" charset="0"/>
              <a:buChar char="•"/>
              <a:defRPr/>
            </a:pPr>
            <a:r>
              <a:rPr lang="fa-IR" sz="2200" dirty="0">
                <a:cs typeface="B Nazanin" pitchFamily="2" charset="-78"/>
              </a:rPr>
              <a:t>علت اصلی عدم توسعۀ وام</a:t>
            </a:r>
            <a:r>
              <a:rPr lang="fa-IR" sz="2200" dirty="0"/>
              <a:t>‌</a:t>
            </a:r>
            <a:r>
              <a:rPr lang="fa-IR" sz="2200" dirty="0">
                <a:cs typeface="B Nazanin" pitchFamily="2" charset="-78"/>
              </a:rPr>
              <a:t>های رهنی در ایران، نرخ بالا و مستمر تورم بوده که موجب شده بانک</a:t>
            </a:r>
            <a:r>
              <a:rPr lang="fa-IR" sz="2200" dirty="0"/>
              <a:t>‌</a:t>
            </a:r>
            <a:r>
              <a:rPr lang="fa-IR" sz="2200" dirty="0">
                <a:cs typeface="B Nazanin" pitchFamily="2" charset="-78"/>
              </a:rPr>
              <a:t>ها و مؤسسات مالی در دوره</a:t>
            </a:r>
            <a:r>
              <a:rPr lang="fa-IR" sz="2200" dirty="0"/>
              <a:t>‌</a:t>
            </a:r>
            <a:r>
              <a:rPr lang="fa-IR" sz="2200" dirty="0">
                <a:cs typeface="B Nazanin" pitchFamily="2" charset="-78"/>
              </a:rPr>
              <a:t>های بلندمدت به متقاضیان تسهیلات ارائه نکنند. </a:t>
            </a:r>
          </a:p>
          <a:p>
            <a:pPr marL="342900" indent="-342900" algn="just" rtl="1">
              <a:lnSpc>
                <a:spcPct val="150000"/>
              </a:lnSpc>
              <a:buFont typeface="Arial" panose="020B0604020202020204" pitchFamily="34" charset="0"/>
              <a:buChar char="•"/>
              <a:defRPr/>
            </a:pPr>
            <a:r>
              <a:rPr lang="fa-IR" sz="2200" dirty="0">
                <a:cs typeface="B Nazanin" pitchFamily="2" charset="-78"/>
              </a:rPr>
              <a:t>در طرح مسکن حمایتی، دولت با پذیرش بخشی از بهرۀ وام</a:t>
            </a:r>
            <a:r>
              <a:rPr lang="fa-IR" sz="2200" dirty="0"/>
              <a:t>‌</a:t>
            </a:r>
            <a:r>
              <a:rPr lang="fa-IR" sz="2200" dirty="0">
                <a:cs typeface="B Nazanin" pitchFamily="2" charset="-78"/>
              </a:rPr>
              <a:t>ها، نرخ</a:t>
            </a:r>
            <a:r>
              <a:rPr lang="fa-IR" sz="2200" dirty="0"/>
              <a:t>‌</a:t>
            </a:r>
            <a:r>
              <a:rPr lang="fa-IR" sz="2200" dirty="0">
                <a:cs typeface="B Nazanin" pitchFamily="2" charset="-78"/>
              </a:rPr>
              <a:t>های تسهیلات را برای متقاضیان قابل</a:t>
            </a:r>
            <a:r>
              <a:rPr lang="fa-IR" sz="2200" dirty="0"/>
              <a:t>‌</a:t>
            </a:r>
            <a:r>
              <a:rPr lang="fa-IR" sz="2200" dirty="0">
                <a:cs typeface="B Nazanin" pitchFamily="2" charset="-78"/>
              </a:rPr>
              <a:t>تحمل کرده و با کاهش ریسک نکول آنان، بازار رهن را برای نظام بانکی جذاب خواهد کرد.</a:t>
            </a:r>
          </a:p>
          <a:p>
            <a:pPr marL="342900" indent="-342900" algn="just" rtl="1">
              <a:lnSpc>
                <a:spcPct val="150000"/>
              </a:lnSpc>
              <a:buFont typeface="Arial" panose="020B0604020202020204" pitchFamily="34" charset="0"/>
              <a:buChar char="•"/>
              <a:defRPr/>
            </a:pPr>
            <a:r>
              <a:rPr lang="fa-IR" sz="2200" dirty="0">
                <a:cs typeface="B Nazanin" pitchFamily="2" charset="-78"/>
              </a:rPr>
              <a:t>دولت با سپرده</a:t>
            </a:r>
            <a:r>
              <a:rPr lang="fa-IR" sz="2200" dirty="0"/>
              <a:t>‌</a:t>
            </a:r>
            <a:r>
              <a:rPr lang="fa-IR" sz="2200" dirty="0">
                <a:cs typeface="B Nazanin" pitchFamily="2" charset="-78"/>
              </a:rPr>
              <a:t>گذاری وجوه خود نزد نظام بانکی، سهم تنزیل</a:t>
            </a:r>
            <a:r>
              <a:rPr lang="fa-IR" sz="2200" dirty="0"/>
              <a:t>‌</a:t>
            </a:r>
            <a:r>
              <a:rPr lang="fa-IR" sz="2200" dirty="0">
                <a:cs typeface="B Nazanin" pitchFamily="2" charset="-78"/>
              </a:rPr>
              <a:t>شدۀ خود از اقساط بلندمدت وام</a:t>
            </a:r>
            <a:r>
              <a:rPr lang="fa-IR" sz="2200" dirty="0"/>
              <a:t>‌</a:t>
            </a:r>
            <a:r>
              <a:rPr lang="fa-IR" sz="2200" dirty="0">
                <a:cs typeface="B Nazanin" pitchFamily="2" charset="-78"/>
              </a:rPr>
              <a:t>های رهنی را خواهد پرداخت.</a:t>
            </a:r>
          </a:p>
          <a:p>
            <a:pPr marL="342900" indent="-342900" algn="r" rtl="1">
              <a:lnSpc>
                <a:spcPct val="150000"/>
              </a:lnSpc>
              <a:buFont typeface="Arial" panose="020B0604020202020204" pitchFamily="34" charset="0"/>
              <a:buChar char="•"/>
              <a:defRPr/>
            </a:pPr>
            <a:endParaRPr lang="fa-IR" sz="2400" dirty="0">
              <a:cs typeface="B Nazanin" pitchFamily="2" charset="-78"/>
            </a:endParaRPr>
          </a:p>
          <a:p>
            <a:pPr algn="r" rtl="1">
              <a:lnSpc>
                <a:spcPct val="150000"/>
              </a:lnSpc>
              <a:defRPr/>
            </a:pPr>
            <a:endParaRPr lang="fa-IR" sz="24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TABAN\Desktop\Taban\logo tbn.jpg"/>
          <p:cNvPicPr/>
          <p:nvPr/>
        </p:nvPicPr>
        <p:blipFill rotWithShape="1">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46083" name="Picture 126" descr="D:\Taban\Pic\bank icon\logo bank\bank-maskan\bank_mak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4" name="Title 1"/>
          <p:cNvSpPr txBox="1">
            <a:spLocks/>
          </p:cNvSpPr>
          <p:nvPr/>
        </p:nvSpPr>
        <p:spPr bwMode="auto">
          <a:xfrm>
            <a:off x="611188" y="6207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fa-IR" sz="2800" b="1">
                <a:solidFill>
                  <a:schemeClr val="bg1"/>
                </a:solidFill>
                <a:cs typeface="B Titr" pitchFamily="2" charset="-78"/>
              </a:rPr>
              <a:t>2. مسکن حمایتی</a:t>
            </a:r>
          </a:p>
          <a:p>
            <a:pPr algn="ctr" rtl="1" eaLnBrk="1" hangingPunct="1"/>
            <a:endParaRPr lang="en-US" sz="2800" b="1">
              <a:solidFill>
                <a:schemeClr val="bg1"/>
              </a:solidFill>
              <a:cs typeface="B Titr" pitchFamily="2" charset="-78"/>
            </a:endParaRPr>
          </a:p>
        </p:txBody>
      </p:sp>
      <p:sp>
        <p:nvSpPr>
          <p:cNvPr id="2" name="Rectangle 1"/>
          <p:cNvSpPr/>
          <p:nvPr/>
        </p:nvSpPr>
        <p:spPr>
          <a:xfrm>
            <a:off x="8316913" y="6597650"/>
            <a:ext cx="827087" cy="260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719138" y="2171700"/>
            <a:ext cx="8016875" cy="1962150"/>
          </a:xfrm>
          <a:prstGeom prst="rect">
            <a:avLst/>
          </a:prstGeom>
        </p:spPr>
        <p:txBody>
          <a:bodyPr>
            <a:spAutoFit/>
          </a:bodyPr>
          <a:lstStyle/>
          <a:p>
            <a:pPr marL="342900" indent="-342900" algn="just" rtl="1">
              <a:lnSpc>
                <a:spcPct val="150000"/>
              </a:lnSpc>
              <a:buFont typeface="Arial" panose="020B0604020202020204" pitchFamily="34" charset="0"/>
              <a:buChar char="•"/>
              <a:defRPr/>
            </a:pPr>
            <a:r>
              <a:rPr lang="fa-IR" sz="2000" dirty="0">
                <a:cs typeface="B Nazanin" pitchFamily="2" charset="-78"/>
              </a:rPr>
              <a:t>با افزایش تورم در سال‌های اخیر، قدرت خرید تسهیلات مسکن بسیار کاهش پیدا کرده است. </a:t>
            </a:r>
          </a:p>
          <a:p>
            <a:pPr marL="342900" indent="-342900" algn="just" rtl="1">
              <a:lnSpc>
                <a:spcPct val="150000"/>
              </a:lnSpc>
              <a:buFont typeface="Arial" panose="020B0604020202020204" pitchFamily="34" charset="0"/>
              <a:buChar char="•"/>
              <a:defRPr/>
            </a:pPr>
            <a:r>
              <a:rPr lang="fa-IR" sz="2000" dirty="0">
                <a:cs typeface="B Nazanin" pitchFamily="2" charset="-78"/>
              </a:rPr>
              <a:t>این در حالی است که در اقتصادهای توسعه‌یافته، وام‌های رهنی بعضاً بیش از 90 در صد قیمت مسکن را تأمین مالی می‌کند.</a:t>
            </a:r>
          </a:p>
          <a:p>
            <a:pPr algn="r" rtl="1">
              <a:lnSpc>
                <a:spcPct val="150000"/>
              </a:lnSpc>
              <a:defRPr/>
            </a:pPr>
            <a:endParaRPr lang="fa-IR" sz="2000" dirty="0"/>
          </a:p>
        </p:txBody>
      </p:sp>
      <p:graphicFrame>
        <p:nvGraphicFramePr>
          <p:cNvPr id="9" name="Chart 8"/>
          <p:cNvGraphicFramePr>
            <a:graphicFrameLocks/>
          </p:cNvGraphicFramePr>
          <p:nvPr/>
        </p:nvGraphicFramePr>
        <p:xfrm>
          <a:off x="719217" y="3573016"/>
          <a:ext cx="5310336" cy="2768352"/>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TABAN\Desktop\Taban\logo tbn.jpg"/>
          <p:cNvPicPr/>
          <p:nvPr/>
        </p:nvPicPr>
        <p:blipFill rotWithShape="1">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47107" name="Picture 126" descr="D:\Taban\Pic\bank icon\logo bank\bank-maskan\bank_mak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8" name="Title 1"/>
          <p:cNvSpPr txBox="1">
            <a:spLocks/>
          </p:cNvSpPr>
          <p:nvPr/>
        </p:nvSpPr>
        <p:spPr bwMode="auto">
          <a:xfrm>
            <a:off x="611188" y="6207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fa-IR" sz="2800" b="1">
                <a:solidFill>
                  <a:schemeClr val="bg1"/>
                </a:solidFill>
                <a:cs typeface="B Titr" pitchFamily="2" charset="-78"/>
              </a:rPr>
              <a:t>تسهیلات پرداخت شده</a:t>
            </a:r>
          </a:p>
          <a:p>
            <a:pPr algn="ctr" rtl="1" eaLnBrk="1" hangingPunct="1"/>
            <a:endParaRPr lang="en-US" sz="2800" b="1">
              <a:solidFill>
                <a:schemeClr val="bg1"/>
              </a:solidFill>
              <a:cs typeface="B Titr" pitchFamily="2" charset="-78"/>
            </a:endParaRPr>
          </a:p>
        </p:txBody>
      </p:sp>
      <p:sp>
        <p:nvSpPr>
          <p:cNvPr id="2" name="Rectangle 1"/>
          <p:cNvSpPr/>
          <p:nvPr/>
        </p:nvSpPr>
        <p:spPr>
          <a:xfrm>
            <a:off x="8316913" y="6597650"/>
            <a:ext cx="827087" cy="260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7110" name="Rectangle 9"/>
          <p:cNvSpPr>
            <a:spLocks noChangeArrowheads="1"/>
          </p:cNvSpPr>
          <p:nvPr/>
        </p:nvSpPr>
        <p:spPr bwMode="auto">
          <a:xfrm>
            <a:off x="719138" y="2171700"/>
            <a:ext cx="8016875" cy="97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gn="r" rtl="1">
              <a:lnSpc>
                <a:spcPct val="150000"/>
              </a:lnSpc>
              <a:buFont typeface="Arial" charset="0"/>
              <a:buChar char="•"/>
            </a:pPr>
            <a:r>
              <a:rPr lang="fa-IR" sz="2000">
                <a:cs typeface="B Nazanin" pitchFamily="2" charset="-78"/>
              </a:rPr>
              <a:t>تسهیلات پرداخت</a:t>
            </a:r>
            <a:r>
              <a:rPr lang="fa-IR" sz="2000"/>
              <a:t>‌</a:t>
            </a:r>
            <a:r>
              <a:rPr lang="fa-IR" sz="2000">
                <a:cs typeface="B Nazanin" pitchFamily="2" charset="-78"/>
              </a:rPr>
              <a:t>شده از سوی بانک مسکن (به جز ارقام تورم</a:t>
            </a:r>
            <a:r>
              <a:rPr lang="fa-IR" sz="2000"/>
              <a:t>‌</a:t>
            </a:r>
            <a:r>
              <a:rPr lang="fa-IR" sz="2000">
                <a:cs typeface="B Nazanin" pitchFamily="2" charset="-78"/>
              </a:rPr>
              <a:t>زای مسکن مهر) حجم کوچک بازار تسهیلات در کشور را نشان می</a:t>
            </a:r>
            <a:r>
              <a:rPr lang="fa-IR" sz="2000"/>
              <a:t>‌</a:t>
            </a:r>
            <a:r>
              <a:rPr lang="fa-IR" sz="2000">
                <a:cs typeface="B Nazanin" pitchFamily="2" charset="-78"/>
              </a:rPr>
              <a:t>دهد.</a:t>
            </a:r>
          </a:p>
        </p:txBody>
      </p:sp>
      <p:graphicFrame>
        <p:nvGraphicFramePr>
          <p:cNvPr id="11" name="Chart 10"/>
          <p:cNvGraphicFramePr>
            <a:graphicFrameLocks/>
          </p:cNvGraphicFramePr>
          <p:nvPr/>
        </p:nvGraphicFramePr>
        <p:xfrm>
          <a:off x="300251" y="3124200"/>
          <a:ext cx="4196686" cy="247074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hart 11"/>
          <p:cNvGraphicFramePr>
            <a:graphicFrameLocks/>
          </p:cNvGraphicFramePr>
          <p:nvPr/>
        </p:nvGraphicFramePr>
        <p:xfrm>
          <a:off x="4572000" y="3124200"/>
          <a:ext cx="4114800" cy="2416076"/>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TABAN\Desktop\Taban\logo tbn.jpg"/>
          <p:cNvPicPr/>
          <p:nvPr/>
        </p:nvPicPr>
        <p:blipFill rotWithShape="1">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48131" name="Picture 126" descr="D:\Taban\Pic\bank icon\logo bank\bank-maskan\bank_mak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2" name="Title 1"/>
          <p:cNvSpPr txBox="1">
            <a:spLocks/>
          </p:cNvSpPr>
          <p:nvPr/>
        </p:nvSpPr>
        <p:spPr bwMode="auto">
          <a:xfrm>
            <a:off x="611188" y="6207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fa-IR" sz="2800" b="1">
                <a:solidFill>
                  <a:schemeClr val="bg1"/>
                </a:solidFill>
                <a:cs typeface="B Titr" pitchFamily="2" charset="-78"/>
              </a:rPr>
              <a:t>تسهیلات پرداخت شده</a:t>
            </a:r>
          </a:p>
          <a:p>
            <a:pPr algn="ctr" rtl="1" eaLnBrk="1" hangingPunct="1"/>
            <a:endParaRPr lang="en-US" sz="2800" b="1">
              <a:solidFill>
                <a:schemeClr val="bg1"/>
              </a:solidFill>
              <a:cs typeface="B Titr" pitchFamily="2" charset="-78"/>
            </a:endParaRPr>
          </a:p>
        </p:txBody>
      </p:sp>
      <p:sp>
        <p:nvSpPr>
          <p:cNvPr id="2" name="Rectangle 1"/>
          <p:cNvSpPr/>
          <p:nvPr/>
        </p:nvSpPr>
        <p:spPr>
          <a:xfrm>
            <a:off x="8316913" y="6597650"/>
            <a:ext cx="827087" cy="260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9" name="Table 8"/>
          <p:cNvGraphicFramePr>
            <a:graphicFrameLocks noGrp="1"/>
          </p:cNvGraphicFramePr>
          <p:nvPr/>
        </p:nvGraphicFramePr>
        <p:xfrm>
          <a:off x="444500" y="2036763"/>
          <a:ext cx="8375650" cy="3730628"/>
        </p:xfrm>
        <a:graphic>
          <a:graphicData uri="http://schemas.openxmlformats.org/drawingml/2006/table">
            <a:tbl>
              <a:tblPr rtl="1">
                <a:tableStyleId>{5C22544A-7EE6-4342-B048-85BDC9FD1C3A}</a:tableStyleId>
              </a:tblPr>
              <a:tblGrid>
                <a:gridCol w="1675130"/>
                <a:gridCol w="1675130"/>
                <a:gridCol w="1675130"/>
                <a:gridCol w="1577754"/>
                <a:gridCol w="1772506"/>
              </a:tblGrid>
              <a:tr h="524155">
                <a:tc gridSpan="5">
                  <a:txBody>
                    <a:bodyPr/>
                    <a:lstStyle/>
                    <a:p>
                      <a:pPr algn="ctr" rtl="1" fontAlgn="ctr"/>
                      <a:r>
                        <a:rPr lang="fa-IR" sz="1600" b="1" u="none" strike="noStrike" dirty="0">
                          <a:effectLst/>
                          <a:cs typeface="B Nazanin" panose="00000400000000000000" pitchFamily="2" charset="-78"/>
                        </a:rPr>
                        <a:t>تعداد واحد و مبلغ تسهیلات اعطایی در بخش های مشارکت مدنی و خرید</a:t>
                      </a:r>
                      <a:endParaRPr lang="fa-IR" sz="1600" b="1" i="0" u="none" strike="noStrike" dirty="0">
                        <a:effectLst/>
                        <a:latin typeface="B Titr"/>
                        <a:cs typeface="B Nazanin" panose="00000400000000000000" pitchFamily="2" charset="-78"/>
                      </a:endParaRPr>
                    </a:p>
                    <a:p>
                      <a:pPr algn="ctr" rtl="0" fontAlgn="ctr"/>
                      <a:r>
                        <a:rPr lang="fa-IR" sz="1800" u="none" strike="noStrike" dirty="0">
                          <a:effectLst/>
                          <a:cs typeface="B Nazanin" panose="00000400000000000000" pitchFamily="2" charset="-78"/>
                        </a:rPr>
                        <a:t>( طی سال های 1370 الی 1392)</a:t>
                      </a:r>
                      <a:endParaRPr lang="fa-IR" sz="1800" b="0" i="0" u="none" strike="noStrike" dirty="0">
                        <a:effectLst/>
                        <a:latin typeface="B Titr"/>
                        <a:cs typeface="B Nazanin" panose="00000400000000000000" pitchFamily="2" charset="-78"/>
                      </a:endParaRPr>
                    </a:p>
                  </a:txBody>
                  <a:tcPr marL="5980" marR="5980" marT="598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88865">
                <a:tc rowSpan="2">
                  <a:txBody>
                    <a:bodyPr/>
                    <a:lstStyle/>
                    <a:p>
                      <a:pPr algn="ctr" rtl="1" fontAlgn="ctr"/>
                      <a:r>
                        <a:rPr lang="fa-IR" sz="1200" b="1" u="none" strike="noStrike" dirty="0" smtClean="0">
                          <a:effectLst/>
                          <a:cs typeface="B Nazanin" panose="00000400000000000000" pitchFamily="2" charset="-78"/>
                        </a:rPr>
                        <a:t>سال</a:t>
                      </a:r>
                      <a:endParaRPr lang="fa-IR" sz="1200" b="1" i="0" u="none" strike="noStrike" dirty="0">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lumMod val="85000"/>
                      </a:schemeClr>
                    </a:solidFill>
                  </a:tcPr>
                </a:tc>
                <a:tc gridSpan="2">
                  <a:txBody>
                    <a:bodyPr/>
                    <a:lstStyle/>
                    <a:p>
                      <a:pPr algn="ctr" rtl="1" fontAlgn="ctr"/>
                      <a:r>
                        <a:rPr lang="fa-IR" sz="1200" b="1" u="none" strike="noStrike" dirty="0">
                          <a:effectLst/>
                          <a:cs typeface="B Nazanin" panose="00000400000000000000" pitchFamily="2" charset="-78"/>
                        </a:rPr>
                        <a:t>مشارکت مدنی</a:t>
                      </a:r>
                      <a:endParaRPr lang="fa-IR" sz="1200" b="1" i="0" u="none" strike="noStrike" dirty="0">
                        <a:effectLst/>
                        <a:latin typeface="B Nazanin"/>
                        <a:cs typeface="B Nazanin" panose="00000400000000000000" pitchFamily="2" charset="-78"/>
                      </a:endParaRPr>
                    </a:p>
                  </a:txBody>
                  <a:tcPr marL="5980" marR="5980" marT="5980" marB="0" anchor="b">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lumMod val="85000"/>
                      </a:schemeClr>
                    </a:solidFill>
                  </a:tcPr>
                </a:tc>
                <a:tc hMerge="1">
                  <a:txBody>
                    <a:bodyPr/>
                    <a:lstStyle/>
                    <a:p>
                      <a:pPr algn="l" rtl="0" fontAlgn="b"/>
                      <a:endParaRPr lang="en-US" sz="1100" b="0" i="0" u="none" strike="noStrike">
                        <a:effectLst/>
                        <a:latin typeface="Arial"/>
                        <a:cs typeface="B Nazanin" panose="00000400000000000000" pitchFamily="2" charset="-78"/>
                      </a:endParaRPr>
                    </a:p>
                  </a:txBody>
                  <a:tcPr marL="5980" marR="5980" marT="5980" marB="0" anchor="b">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gridSpan="2">
                  <a:txBody>
                    <a:bodyPr/>
                    <a:lstStyle/>
                    <a:p>
                      <a:pPr algn="ctr" rtl="1" fontAlgn="ctr"/>
                      <a:r>
                        <a:rPr lang="fa-IR" sz="1200" b="1" u="none" strike="noStrike" dirty="0" smtClean="0">
                          <a:effectLst/>
                          <a:cs typeface="B Nazanin" panose="00000400000000000000" pitchFamily="2" charset="-78"/>
                        </a:rPr>
                        <a:t>خرید</a:t>
                      </a:r>
                      <a:endParaRPr lang="fa-IR" sz="1200" b="1" i="0" u="none" strike="noStrike" dirty="0">
                        <a:effectLst/>
                        <a:latin typeface="B Nazanin"/>
                        <a:cs typeface="B Nazanin" panose="00000400000000000000" pitchFamily="2" charset="-78"/>
                      </a:endParaRPr>
                    </a:p>
                  </a:txBody>
                  <a:tcPr marL="5980" marR="5980" marT="5980" marB="0" anchor="b">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lumMod val="85000"/>
                      </a:schemeClr>
                    </a:solidFill>
                  </a:tcPr>
                </a:tc>
                <a:tc hMerge="1">
                  <a:txBody>
                    <a:bodyPr/>
                    <a:lstStyle/>
                    <a:p>
                      <a:pPr algn="ctr" rtl="1" fontAlgn="ctr"/>
                      <a:endParaRPr lang="fa-IR" sz="1100" b="1" i="0" u="none" strike="noStrike">
                        <a:effectLst/>
                        <a:latin typeface="B Roya"/>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r>
              <a:tr h="274328">
                <a:tc vMerge="1">
                  <a:txBody>
                    <a:bodyPr/>
                    <a:lstStyle/>
                    <a:p>
                      <a:endParaRPr lang="en-US"/>
                    </a:p>
                  </a:txBody>
                  <a:tcPr/>
                </a:tc>
                <a:tc>
                  <a:txBody>
                    <a:bodyPr/>
                    <a:lstStyle/>
                    <a:p>
                      <a:pPr algn="ctr" rtl="1" fontAlgn="ctr"/>
                      <a:r>
                        <a:rPr lang="fa-IR" sz="1200" b="1" u="none" strike="noStrike" dirty="0">
                          <a:effectLst/>
                          <a:cs typeface="B Nazanin" panose="00000400000000000000" pitchFamily="2" charset="-78"/>
                        </a:rPr>
                        <a:t>تعداد واحد</a:t>
                      </a:r>
                      <a:endParaRPr lang="fa-IR" sz="1200" b="1" i="0" u="none" strike="noStrike" dirty="0">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lumMod val="85000"/>
                      </a:schemeClr>
                    </a:solidFill>
                  </a:tcPr>
                </a:tc>
                <a:tc>
                  <a:txBody>
                    <a:bodyPr/>
                    <a:lstStyle/>
                    <a:p>
                      <a:pPr marL="0" marR="0" indent="0" algn="ctr" defTabSz="914400" rtl="1" eaLnBrk="1" fontAlgn="ctr" latinLnBrk="0" hangingPunct="1">
                        <a:lnSpc>
                          <a:spcPct val="100000"/>
                        </a:lnSpc>
                        <a:spcBef>
                          <a:spcPts val="0"/>
                        </a:spcBef>
                        <a:spcAft>
                          <a:spcPts val="0"/>
                        </a:spcAft>
                        <a:buClrTx/>
                        <a:buSzTx/>
                        <a:buFontTx/>
                        <a:buNone/>
                        <a:tabLst/>
                        <a:defRPr/>
                      </a:pPr>
                      <a:r>
                        <a:rPr lang="fa-IR" sz="1200" b="1" u="none" strike="noStrike" dirty="0" smtClean="0">
                          <a:effectLst/>
                          <a:cs typeface="B Nazanin" panose="00000400000000000000" pitchFamily="2" charset="-78"/>
                        </a:rPr>
                        <a:t>مبلغ(میلیارد ریال)</a:t>
                      </a:r>
                      <a:endParaRPr lang="fa-IR" sz="1200" b="1" i="0" u="none" strike="noStrike" dirty="0">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lumMod val="85000"/>
                      </a:schemeClr>
                    </a:solidFill>
                  </a:tcPr>
                </a:tc>
                <a:tc>
                  <a:txBody>
                    <a:bodyPr/>
                    <a:lstStyle/>
                    <a:p>
                      <a:pPr algn="ctr" rtl="1" fontAlgn="ctr"/>
                      <a:r>
                        <a:rPr lang="fa-IR" sz="1200" b="1" u="none" strike="noStrike" dirty="0">
                          <a:effectLst/>
                          <a:cs typeface="B Nazanin" panose="00000400000000000000" pitchFamily="2" charset="-78"/>
                        </a:rPr>
                        <a:t>تعداد واحد</a:t>
                      </a:r>
                      <a:endParaRPr lang="fa-IR" sz="1200" b="1" i="0" u="none" strike="noStrike" dirty="0">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lumMod val="85000"/>
                      </a:schemeClr>
                    </a:solidFill>
                  </a:tcPr>
                </a:tc>
                <a:tc>
                  <a:txBody>
                    <a:bodyPr/>
                    <a:lstStyle/>
                    <a:p>
                      <a:pPr marL="0" marR="0" indent="0" algn="ctr" defTabSz="914400" rtl="1" eaLnBrk="1" fontAlgn="ctr" latinLnBrk="0" hangingPunct="1">
                        <a:lnSpc>
                          <a:spcPct val="100000"/>
                        </a:lnSpc>
                        <a:spcBef>
                          <a:spcPts val="0"/>
                        </a:spcBef>
                        <a:spcAft>
                          <a:spcPts val="0"/>
                        </a:spcAft>
                        <a:buClrTx/>
                        <a:buSzTx/>
                        <a:buFontTx/>
                        <a:buNone/>
                        <a:tabLst/>
                        <a:defRPr/>
                      </a:pPr>
                      <a:r>
                        <a:rPr lang="fa-IR" sz="1200" b="1" u="none" strike="noStrike" dirty="0" smtClean="0">
                          <a:effectLst/>
                          <a:cs typeface="B Nazanin" panose="00000400000000000000" pitchFamily="2" charset="-78"/>
                        </a:rPr>
                        <a:t>مبلغ(میلیارد ریال)</a:t>
                      </a:r>
                      <a:endParaRPr lang="fa-IR" sz="1200" b="1" i="0" u="none" strike="noStrike" dirty="0">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lumMod val="85000"/>
                      </a:schemeClr>
                    </a:solidFill>
                  </a:tcPr>
                </a:tc>
              </a:tr>
              <a:tr h="274328">
                <a:tc>
                  <a:txBody>
                    <a:bodyPr/>
                    <a:lstStyle/>
                    <a:p>
                      <a:pPr algn="ctr" rtl="1" fontAlgn="ctr"/>
                      <a:r>
                        <a:rPr lang="en-US" sz="1400" u="none" strike="noStrike" dirty="0">
                          <a:effectLst/>
                          <a:cs typeface="B Nazanin" panose="00000400000000000000" pitchFamily="2" charset="-78"/>
                        </a:rPr>
                        <a:t>70</a:t>
                      </a:r>
                      <a:endParaRPr lang="en-US" sz="1400" b="1" i="0" u="none" strike="noStrike" dirty="0">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rtl="1" fontAlgn="ctr"/>
                      <a:r>
                        <a:rPr lang="en-US" sz="1400" u="none" strike="noStrike" dirty="0">
                          <a:effectLst/>
                          <a:cs typeface="B Nazanin" panose="00000400000000000000" pitchFamily="2" charset="-78"/>
                        </a:rPr>
                        <a:t>45,000</a:t>
                      </a:r>
                      <a:endParaRPr lang="en-US" sz="1400" b="1" i="0" u="none" strike="noStrike" dirty="0">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rtl="1" fontAlgn="ctr"/>
                      <a:r>
                        <a:rPr lang="en-US" sz="1400" u="none" strike="noStrike">
                          <a:effectLst/>
                          <a:cs typeface="B Nazanin" panose="00000400000000000000" pitchFamily="2" charset="-78"/>
                        </a:rPr>
                        <a:t>310.0</a:t>
                      </a:r>
                      <a:endParaRPr lang="en-US" sz="1400" b="1" i="0" u="none" strike="noStrike">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rtl="1" fontAlgn="ctr"/>
                      <a:r>
                        <a:rPr lang="en-US" sz="1400" u="none" strike="noStrike" dirty="0">
                          <a:effectLst/>
                          <a:cs typeface="B Nazanin" panose="00000400000000000000" pitchFamily="2" charset="-78"/>
                        </a:rPr>
                        <a:t>356</a:t>
                      </a:r>
                      <a:endParaRPr lang="en-US" sz="1400" b="1" i="0" u="none" strike="noStrike" dirty="0">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rtl="0" fontAlgn="ctr"/>
                      <a:r>
                        <a:rPr lang="en-US" sz="1400" u="none" strike="noStrike" dirty="0">
                          <a:effectLst/>
                          <a:cs typeface="B Nazanin" panose="00000400000000000000" pitchFamily="2" charset="-78"/>
                        </a:rPr>
                        <a:t>4.0</a:t>
                      </a:r>
                      <a:endParaRPr lang="en-US" sz="1400" b="1" i="0" u="none" strike="noStrike" dirty="0">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r>
              <a:tr h="274328">
                <a:tc>
                  <a:txBody>
                    <a:bodyPr/>
                    <a:lstStyle/>
                    <a:p>
                      <a:pPr algn="ctr" rtl="1" fontAlgn="ctr"/>
                      <a:r>
                        <a:rPr lang="en-US" sz="1400" u="none" strike="noStrike" dirty="0">
                          <a:effectLst/>
                          <a:cs typeface="B Nazanin" panose="00000400000000000000" pitchFamily="2" charset="-78"/>
                        </a:rPr>
                        <a:t>71</a:t>
                      </a:r>
                      <a:endParaRPr lang="en-US" sz="1400" b="1" i="0" u="none" strike="noStrike" dirty="0">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rtl="1" fontAlgn="ctr"/>
                      <a:r>
                        <a:rPr lang="en-US" sz="1400" u="none" strike="noStrike" dirty="0">
                          <a:effectLst/>
                          <a:cs typeface="B Nazanin" panose="00000400000000000000" pitchFamily="2" charset="-78"/>
                        </a:rPr>
                        <a:t>21,000</a:t>
                      </a:r>
                      <a:endParaRPr lang="en-US" sz="1400" b="1" i="0" u="none" strike="noStrike" dirty="0">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rtl="1" fontAlgn="ctr"/>
                      <a:r>
                        <a:rPr lang="en-US" sz="1400" u="none" strike="noStrike" dirty="0">
                          <a:effectLst/>
                          <a:cs typeface="B Nazanin" panose="00000400000000000000" pitchFamily="2" charset="-78"/>
                        </a:rPr>
                        <a:t>238.1</a:t>
                      </a:r>
                      <a:endParaRPr lang="en-US" sz="1400" b="1" i="0" u="none" strike="noStrike" dirty="0">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rtl="1" fontAlgn="ctr"/>
                      <a:r>
                        <a:rPr lang="en-US" sz="1400" u="none" strike="noStrike">
                          <a:effectLst/>
                          <a:cs typeface="B Nazanin" panose="00000400000000000000" pitchFamily="2" charset="-78"/>
                        </a:rPr>
                        <a:t>1,061</a:t>
                      </a:r>
                      <a:endParaRPr lang="en-US" sz="1400" b="1" i="0" u="none" strike="noStrike">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rtl="0" fontAlgn="ctr"/>
                      <a:r>
                        <a:rPr lang="en-US" sz="1400" u="none" strike="noStrike">
                          <a:effectLst/>
                          <a:cs typeface="B Nazanin" panose="00000400000000000000" pitchFamily="2" charset="-78"/>
                        </a:rPr>
                        <a:t>17.1</a:t>
                      </a:r>
                      <a:endParaRPr lang="en-US" sz="1400" b="1" i="0" u="none" strike="noStrike">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r>
              <a:tr h="274328">
                <a:tc>
                  <a:txBody>
                    <a:bodyPr/>
                    <a:lstStyle/>
                    <a:p>
                      <a:pPr algn="ctr" rtl="1" fontAlgn="ctr"/>
                      <a:r>
                        <a:rPr lang="en-US" sz="1400" u="none" strike="noStrike">
                          <a:effectLst/>
                          <a:cs typeface="B Nazanin" panose="00000400000000000000" pitchFamily="2" charset="-78"/>
                        </a:rPr>
                        <a:t>72</a:t>
                      </a:r>
                      <a:endParaRPr lang="en-US" sz="1400" b="1" i="0" u="none" strike="noStrike">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rtl="1" fontAlgn="ctr"/>
                      <a:r>
                        <a:rPr lang="en-US" sz="1400" u="none" strike="noStrike" dirty="0">
                          <a:effectLst/>
                          <a:cs typeface="B Nazanin" panose="00000400000000000000" pitchFamily="2" charset="-78"/>
                        </a:rPr>
                        <a:t>19,000</a:t>
                      </a:r>
                      <a:endParaRPr lang="en-US" sz="1400" b="1" i="0" u="none" strike="noStrike" dirty="0">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rtl="1" fontAlgn="ctr"/>
                      <a:r>
                        <a:rPr lang="en-US" sz="1400" u="none" strike="noStrike">
                          <a:effectLst/>
                          <a:cs typeface="B Nazanin" panose="00000400000000000000" pitchFamily="2" charset="-78"/>
                        </a:rPr>
                        <a:t>239.9</a:t>
                      </a:r>
                      <a:endParaRPr lang="en-US" sz="1400" b="1" i="0" u="none" strike="noStrike">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rtl="1" fontAlgn="ctr"/>
                      <a:r>
                        <a:rPr lang="en-US" sz="1400" u="none" strike="noStrike">
                          <a:effectLst/>
                          <a:cs typeface="B Nazanin" panose="00000400000000000000" pitchFamily="2" charset="-78"/>
                        </a:rPr>
                        <a:t>2,800</a:t>
                      </a:r>
                      <a:endParaRPr lang="en-US" sz="1400" b="1" i="0" u="none" strike="noStrike">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rtl="0" fontAlgn="ctr"/>
                      <a:r>
                        <a:rPr lang="en-US" sz="1400" u="none" strike="noStrike">
                          <a:effectLst/>
                          <a:cs typeface="B Nazanin" panose="00000400000000000000" pitchFamily="2" charset="-78"/>
                        </a:rPr>
                        <a:t>49.0</a:t>
                      </a:r>
                      <a:endParaRPr lang="en-US" sz="1400" b="1" i="0" u="none" strike="noStrike">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r>
              <a:tr h="274328">
                <a:tc>
                  <a:txBody>
                    <a:bodyPr/>
                    <a:lstStyle/>
                    <a:p>
                      <a:pPr algn="ctr" rtl="1" fontAlgn="ctr"/>
                      <a:r>
                        <a:rPr lang="en-US" sz="1400" u="none" strike="noStrike">
                          <a:effectLst/>
                          <a:cs typeface="B Nazanin" panose="00000400000000000000" pitchFamily="2" charset="-78"/>
                        </a:rPr>
                        <a:t>73</a:t>
                      </a:r>
                      <a:endParaRPr lang="en-US" sz="1400" b="1" i="0" u="none" strike="noStrike">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rtl="1" fontAlgn="ctr"/>
                      <a:r>
                        <a:rPr lang="en-US" sz="1400" u="none" strike="noStrike" dirty="0">
                          <a:effectLst/>
                          <a:cs typeface="B Nazanin" panose="00000400000000000000" pitchFamily="2" charset="-78"/>
                        </a:rPr>
                        <a:t>32,000</a:t>
                      </a:r>
                      <a:endParaRPr lang="en-US" sz="1400" b="1" i="0" u="none" strike="noStrike" dirty="0">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rtl="1" fontAlgn="ctr"/>
                      <a:r>
                        <a:rPr lang="en-US" sz="1400" u="none" strike="noStrike">
                          <a:effectLst/>
                          <a:cs typeface="B Nazanin" panose="00000400000000000000" pitchFamily="2" charset="-78"/>
                        </a:rPr>
                        <a:t>381.9</a:t>
                      </a:r>
                      <a:endParaRPr lang="en-US" sz="1400" b="1" i="0" u="none" strike="noStrike">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rtl="1" fontAlgn="ctr"/>
                      <a:r>
                        <a:rPr lang="en-US" sz="1400" u="none" strike="noStrike" dirty="0">
                          <a:effectLst/>
                          <a:cs typeface="B Nazanin" panose="00000400000000000000" pitchFamily="2" charset="-78"/>
                        </a:rPr>
                        <a:t>7,247</a:t>
                      </a:r>
                      <a:endParaRPr lang="en-US" sz="1400" b="1" i="0" u="none" strike="noStrike" dirty="0">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rtl="0" fontAlgn="ctr"/>
                      <a:r>
                        <a:rPr lang="en-US" sz="1400" u="none" strike="noStrike">
                          <a:effectLst/>
                          <a:cs typeface="B Nazanin" panose="00000400000000000000" pitchFamily="2" charset="-78"/>
                        </a:rPr>
                        <a:t>93.4</a:t>
                      </a:r>
                      <a:endParaRPr lang="en-US" sz="1400" b="1" i="0" u="none" strike="noStrike">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r>
              <a:tr h="274328">
                <a:tc>
                  <a:txBody>
                    <a:bodyPr/>
                    <a:lstStyle/>
                    <a:p>
                      <a:pPr algn="ctr" rtl="1" fontAlgn="ctr"/>
                      <a:r>
                        <a:rPr lang="en-US" sz="1400" u="none" strike="noStrike">
                          <a:effectLst/>
                          <a:cs typeface="B Nazanin" panose="00000400000000000000" pitchFamily="2" charset="-78"/>
                        </a:rPr>
                        <a:t>74</a:t>
                      </a:r>
                      <a:endParaRPr lang="en-US" sz="1400" b="1" i="0" u="none" strike="noStrike">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rtl="1" fontAlgn="ctr"/>
                      <a:r>
                        <a:rPr lang="en-US" sz="1400" u="none" strike="noStrike" dirty="0">
                          <a:effectLst/>
                          <a:cs typeface="B Nazanin" panose="00000400000000000000" pitchFamily="2" charset="-78"/>
                        </a:rPr>
                        <a:t>40,500</a:t>
                      </a:r>
                      <a:endParaRPr lang="en-US" sz="1400" b="1" i="0" u="none" strike="noStrike" dirty="0">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rtl="1" fontAlgn="ctr"/>
                      <a:r>
                        <a:rPr lang="en-US" sz="1400" u="none" strike="noStrike">
                          <a:effectLst/>
                          <a:cs typeface="B Nazanin" panose="00000400000000000000" pitchFamily="2" charset="-78"/>
                        </a:rPr>
                        <a:t>551.0</a:t>
                      </a:r>
                      <a:endParaRPr lang="en-US" sz="1400" b="1" i="0" u="none" strike="noStrike">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rtl="1" fontAlgn="ctr"/>
                      <a:r>
                        <a:rPr lang="en-US" sz="1400" u="none" strike="noStrike">
                          <a:effectLst/>
                          <a:cs typeface="B Nazanin" panose="00000400000000000000" pitchFamily="2" charset="-78"/>
                        </a:rPr>
                        <a:t>17,965</a:t>
                      </a:r>
                      <a:endParaRPr lang="en-US" sz="1400" b="1" i="0" u="none" strike="noStrike">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rtl="0" fontAlgn="ctr"/>
                      <a:r>
                        <a:rPr lang="en-US" sz="1400" u="none" strike="noStrike">
                          <a:effectLst/>
                          <a:cs typeface="B Nazanin" panose="00000400000000000000" pitchFamily="2" charset="-78"/>
                        </a:rPr>
                        <a:t>312.0</a:t>
                      </a:r>
                      <a:endParaRPr lang="en-US" sz="1400" b="1" i="0" u="none" strike="noStrike">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r>
              <a:tr h="274328">
                <a:tc>
                  <a:txBody>
                    <a:bodyPr/>
                    <a:lstStyle/>
                    <a:p>
                      <a:pPr algn="ctr" rtl="1" fontAlgn="ctr"/>
                      <a:r>
                        <a:rPr lang="en-US" sz="1400" u="none" strike="noStrike">
                          <a:effectLst/>
                          <a:cs typeface="B Nazanin" panose="00000400000000000000" pitchFamily="2" charset="-78"/>
                        </a:rPr>
                        <a:t>75</a:t>
                      </a:r>
                      <a:endParaRPr lang="en-US" sz="1400" b="1" i="0" u="none" strike="noStrike">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rtl="1" fontAlgn="ctr"/>
                      <a:r>
                        <a:rPr lang="en-US" sz="1400" u="none" strike="noStrike" dirty="0">
                          <a:effectLst/>
                          <a:cs typeface="B Nazanin" panose="00000400000000000000" pitchFamily="2" charset="-78"/>
                        </a:rPr>
                        <a:t>53,600</a:t>
                      </a:r>
                      <a:endParaRPr lang="en-US" sz="1400" b="1" i="0" u="none" strike="noStrike" dirty="0">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rtl="1" fontAlgn="ctr"/>
                      <a:r>
                        <a:rPr lang="en-US" sz="1400" u="none" strike="noStrike">
                          <a:effectLst/>
                          <a:cs typeface="B Nazanin" panose="00000400000000000000" pitchFamily="2" charset="-78"/>
                        </a:rPr>
                        <a:t>882.1</a:t>
                      </a:r>
                      <a:endParaRPr lang="en-US" sz="1400" b="1" i="0" u="none" strike="noStrike">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rtl="1" fontAlgn="ctr"/>
                      <a:r>
                        <a:rPr lang="en-US" sz="1400" u="none" strike="noStrike">
                          <a:effectLst/>
                          <a:cs typeface="B Nazanin" panose="00000400000000000000" pitchFamily="2" charset="-78"/>
                        </a:rPr>
                        <a:t>25,438</a:t>
                      </a:r>
                      <a:endParaRPr lang="en-US" sz="1400" b="1" i="0" u="none" strike="noStrike">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rtl="0" fontAlgn="ctr"/>
                      <a:r>
                        <a:rPr lang="en-US" sz="1400" u="none" strike="noStrike">
                          <a:effectLst/>
                          <a:cs typeface="B Nazanin" panose="00000400000000000000" pitchFamily="2" charset="-78"/>
                        </a:rPr>
                        <a:t>519.9</a:t>
                      </a:r>
                      <a:endParaRPr lang="en-US" sz="1400" b="1" i="0" u="none" strike="noStrike">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r>
              <a:tr h="274328">
                <a:tc>
                  <a:txBody>
                    <a:bodyPr/>
                    <a:lstStyle/>
                    <a:p>
                      <a:pPr algn="ctr" rtl="1" fontAlgn="ctr"/>
                      <a:r>
                        <a:rPr lang="en-US" sz="1400" u="none" strike="noStrike">
                          <a:effectLst/>
                          <a:cs typeface="B Nazanin" panose="00000400000000000000" pitchFamily="2" charset="-78"/>
                        </a:rPr>
                        <a:t>76</a:t>
                      </a:r>
                      <a:endParaRPr lang="en-US" sz="1400" b="1" i="0" u="none" strike="noStrike">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rtl="1" fontAlgn="ctr"/>
                      <a:r>
                        <a:rPr lang="en-US" sz="1400" u="none" strike="noStrike" dirty="0">
                          <a:effectLst/>
                          <a:cs typeface="B Nazanin" panose="00000400000000000000" pitchFamily="2" charset="-78"/>
                        </a:rPr>
                        <a:t>36,000</a:t>
                      </a:r>
                      <a:endParaRPr lang="en-US" sz="1400" b="1" i="0" u="none" strike="noStrike" dirty="0">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rtl="1" fontAlgn="ctr"/>
                      <a:r>
                        <a:rPr lang="en-US" sz="1400" u="none" strike="noStrike">
                          <a:effectLst/>
                          <a:cs typeface="B Nazanin" panose="00000400000000000000" pitchFamily="2" charset="-78"/>
                        </a:rPr>
                        <a:t>765.1</a:t>
                      </a:r>
                      <a:endParaRPr lang="en-US" sz="1400" b="1" i="0" u="none" strike="noStrike">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rtl="1" fontAlgn="ctr"/>
                      <a:r>
                        <a:rPr lang="en-US" sz="1400" u="none" strike="noStrike">
                          <a:effectLst/>
                          <a:cs typeface="B Nazanin" panose="00000400000000000000" pitchFamily="2" charset="-78"/>
                        </a:rPr>
                        <a:t>41,171</a:t>
                      </a:r>
                      <a:endParaRPr lang="en-US" sz="1400" b="1" i="0" u="none" strike="noStrike">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rtl="0" fontAlgn="ctr"/>
                      <a:r>
                        <a:rPr lang="en-US" sz="1400" u="none" strike="noStrike">
                          <a:effectLst/>
                          <a:cs typeface="B Nazanin" panose="00000400000000000000" pitchFamily="2" charset="-78"/>
                        </a:rPr>
                        <a:t>913.7</a:t>
                      </a:r>
                      <a:endParaRPr lang="en-US" sz="1400" b="1" i="0" u="none" strike="noStrike">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r>
              <a:tr h="274328">
                <a:tc>
                  <a:txBody>
                    <a:bodyPr/>
                    <a:lstStyle/>
                    <a:p>
                      <a:pPr algn="ctr" rtl="1" fontAlgn="ctr"/>
                      <a:r>
                        <a:rPr lang="en-US" sz="1400" u="none" strike="noStrike">
                          <a:effectLst/>
                          <a:cs typeface="B Nazanin" panose="00000400000000000000" pitchFamily="2" charset="-78"/>
                        </a:rPr>
                        <a:t>77</a:t>
                      </a:r>
                      <a:endParaRPr lang="en-US" sz="1400" b="1" i="0" u="none" strike="noStrike">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rtl="1" fontAlgn="ctr"/>
                      <a:r>
                        <a:rPr lang="en-US" sz="1400" u="none" strike="noStrike" dirty="0">
                          <a:effectLst/>
                          <a:cs typeface="B Nazanin" panose="00000400000000000000" pitchFamily="2" charset="-78"/>
                        </a:rPr>
                        <a:t>40,000</a:t>
                      </a:r>
                      <a:endParaRPr lang="en-US" sz="1400" b="1" i="0" u="none" strike="noStrike" dirty="0">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rtl="1" fontAlgn="ctr"/>
                      <a:r>
                        <a:rPr lang="en-US" sz="1400" u="none" strike="noStrike">
                          <a:effectLst/>
                          <a:cs typeface="B Nazanin" panose="00000400000000000000" pitchFamily="2" charset="-78"/>
                        </a:rPr>
                        <a:t>992.0</a:t>
                      </a:r>
                      <a:endParaRPr lang="en-US" sz="1400" b="1" i="0" u="none" strike="noStrike">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rtl="1" fontAlgn="ctr"/>
                      <a:r>
                        <a:rPr lang="en-US" sz="1400" u="none" strike="noStrike">
                          <a:effectLst/>
                          <a:cs typeface="B Nazanin" panose="00000400000000000000" pitchFamily="2" charset="-78"/>
                        </a:rPr>
                        <a:t>51,355</a:t>
                      </a:r>
                      <a:endParaRPr lang="en-US" sz="1400" b="1" i="0" u="none" strike="noStrike">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rtl="0" fontAlgn="ctr"/>
                      <a:r>
                        <a:rPr lang="en-US" sz="1400" u="none" strike="noStrike">
                          <a:effectLst/>
                          <a:cs typeface="B Nazanin" panose="00000400000000000000" pitchFamily="2" charset="-78"/>
                        </a:rPr>
                        <a:t>1,690.8</a:t>
                      </a:r>
                      <a:endParaRPr lang="en-US" sz="1400" b="1" i="0" u="none" strike="noStrike">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r>
              <a:tr h="274328">
                <a:tc>
                  <a:txBody>
                    <a:bodyPr/>
                    <a:lstStyle/>
                    <a:p>
                      <a:pPr algn="ctr" rtl="1" fontAlgn="ctr"/>
                      <a:r>
                        <a:rPr lang="en-US" sz="1400" u="none" strike="noStrike">
                          <a:effectLst/>
                          <a:cs typeface="B Nazanin" panose="00000400000000000000" pitchFamily="2" charset="-78"/>
                        </a:rPr>
                        <a:t>78</a:t>
                      </a:r>
                      <a:endParaRPr lang="en-US" sz="1400" b="1" i="0" u="none" strike="noStrike">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rtl="1" fontAlgn="ctr"/>
                      <a:r>
                        <a:rPr lang="en-US" sz="1400" u="none" strike="noStrike" dirty="0">
                          <a:effectLst/>
                          <a:cs typeface="B Nazanin" panose="00000400000000000000" pitchFamily="2" charset="-78"/>
                        </a:rPr>
                        <a:t>41,200</a:t>
                      </a:r>
                      <a:endParaRPr lang="en-US" sz="1400" b="1" i="0" u="none" strike="noStrike" dirty="0">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rtl="1" fontAlgn="ctr"/>
                      <a:r>
                        <a:rPr lang="en-US" sz="1400" u="none" strike="noStrike" dirty="0">
                          <a:effectLst/>
                          <a:cs typeface="B Nazanin" panose="00000400000000000000" pitchFamily="2" charset="-78"/>
                        </a:rPr>
                        <a:t>1,343.0</a:t>
                      </a:r>
                      <a:endParaRPr lang="en-US" sz="1400" b="1" i="0" u="none" strike="noStrike" dirty="0">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rtl="1" fontAlgn="ctr"/>
                      <a:r>
                        <a:rPr lang="en-US" sz="1400" u="none" strike="noStrike">
                          <a:effectLst/>
                          <a:cs typeface="B Nazanin" panose="00000400000000000000" pitchFamily="2" charset="-78"/>
                        </a:rPr>
                        <a:t>97,202</a:t>
                      </a:r>
                      <a:endParaRPr lang="en-US" sz="1400" b="1" i="0" u="none" strike="noStrike">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rtl="0" fontAlgn="ctr"/>
                      <a:r>
                        <a:rPr lang="en-US" sz="1400" u="none" strike="noStrike">
                          <a:effectLst/>
                          <a:cs typeface="B Nazanin" panose="00000400000000000000" pitchFamily="2" charset="-78"/>
                        </a:rPr>
                        <a:t>2,702.5</a:t>
                      </a:r>
                      <a:endParaRPr lang="en-US" sz="1400" b="1" i="0" u="none" strike="noStrike">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r>
              <a:tr h="274328">
                <a:tc>
                  <a:txBody>
                    <a:bodyPr/>
                    <a:lstStyle/>
                    <a:p>
                      <a:pPr algn="ctr" rtl="1" fontAlgn="ctr"/>
                      <a:r>
                        <a:rPr lang="en-US" sz="1400" u="none" strike="noStrike" dirty="0">
                          <a:effectLst/>
                          <a:cs typeface="B Nazanin" panose="00000400000000000000" pitchFamily="2" charset="-78"/>
                        </a:rPr>
                        <a:t>79</a:t>
                      </a:r>
                      <a:endParaRPr lang="en-US" sz="1400" b="1" i="0" u="none" strike="noStrike" dirty="0">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rtl="1" fontAlgn="ctr"/>
                      <a:r>
                        <a:rPr lang="en-US" sz="1400" u="none" strike="noStrike">
                          <a:effectLst/>
                          <a:cs typeface="B Nazanin" panose="00000400000000000000" pitchFamily="2" charset="-78"/>
                        </a:rPr>
                        <a:t>44,000</a:t>
                      </a:r>
                      <a:endParaRPr lang="en-US" sz="1400" b="1" i="0" u="none" strike="noStrike">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rtl="1" fontAlgn="ctr"/>
                      <a:r>
                        <a:rPr lang="en-US" sz="1400" u="none" strike="noStrike" dirty="0">
                          <a:effectLst/>
                          <a:cs typeface="B Nazanin" panose="00000400000000000000" pitchFamily="2" charset="-78"/>
                        </a:rPr>
                        <a:t>1,003.5</a:t>
                      </a:r>
                      <a:endParaRPr lang="en-US" sz="1400" b="1" i="0" u="none" strike="noStrike" dirty="0">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rtl="1" fontAlgn="ctr"/>
                      <a:r>
                        <a:rPr lang="en-US" sz="1400" u="none" strike="noStrike" dirty="0">
                          <a:effectLst/>
                          <a:cs typeface="B Nazanin" panose="00000400000000000000" pitchFamily="2" charset="-78"/>
                        </a:rPr>
                        <a:t>106,260</a:t>
                      </a:r>
                      <a:endParaRPr lang="en-US" sz="1400" b="1" i="0" u="none" strike="noStrike" dirty="0">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rtl="0" fontAlgn="ctr"/>
                      <a:r>
                        <a:rPr lang="en-US" sz="1400" u="none" strike="noStrike" dirty="0">
                          <a:effectLst/>
                          <a:cs typeface="B Nazanin" panose="00000400000000000000" pitchFamily="2" charset="-78"/>
                        </a:rPr>
                        <a:t>3,600.7</a:t>
                      </a:r>
                      <a:endParaRPr lang="en-US" sz="1400" b="1" i="0" u="none" strike="noStrike" dirty="0">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TABAN\Desktop\Taban\logo tbn.jpg"/>
          <p:cNvPicPr/>
          <p:nvPr/>
        </p:nvPicPr>
        <p:blipFill rotWithShape="1">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49155" name="Picture 126" descr="D:\Taban\Pic\bank icon\logo bank\bank-maskan\bank_mak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56" name="Title 1"/>
          <p:cNvSpPr txBox="1">
            <a:spLocks/>
          </p:cNvSpPr>
          <p:nvPr/>
        </p:nvSpPr>
        <p:spPr bwMode="auto">
          <a:xfrm>
            <a:off x="611188" y="6207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fa-IR" sz="2800" b="1">
                <a:solidFill>
                  <a:schemeClr val="bg1"/>
                </a:solidFill>
                <a:cs typeface="B Titr" pitchFamily="2" charset="-78"/>
              </a:rPr>
              <a:t>تسهیلات پرداخت شده</a:t>
            </a:r>
          </a:p>
          <a:p>
            <a:pPr algn="ctr" rtl="1" eaLnBrk="1" hangingPunct="1"/>
            <a:endParaRPr lang="en-US" sz="2800" b="1">
              <a:solidFill>
                <a:schemeClr val="bg1"/>
              </a:solidFill>
              <a:cs typeface="B Titr" pitchFamily="2" charset="-78"/>
            </a:endParaRPr>
          </a:p>
        </p:txBody>
      </p:sp>
      <p:sp>
        <p:nvSpPr>
          <p:cNvPr id="2" name="Rectangle 1"/>
          <p:cNvSpPr/>
          <p:nvPr/>
        </p:nvSpPr>
        <p:spPr>
          <a:xfrm>
            <a:off x="8316913" y="6597650"/>
            <a:ext cx="827087" cy="260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9" name="Table 8"/>
          <p:cNvGraphicFramePr>
            <a:graphicFrameLocks noGrp="1"/>
          </p:cNvGraphicFramePr>
          <p:nvPr/>
        </p:nvGraphicFramePr>
        <p:xfrm>
          <a:off x="444500" y="2036763"/>
          <a:ext cx="8375650" cy="3730628"/>
        </p:xfrm>
        <a:graphic>
          <a:graphicData uri="http://schemas.openxmlformats.org/drawingml/2006/table">
            <a:tbl>
              <a:tblPr rtl="1">
                <a:tableStyleId>{5C22544A-7EE6-4342-B048-85BDC9FD1C3A}</a:tableStyleId>
              </a:tblPr>
              <a:tblGrid>
                <a:gridCol w="1675130"/>
                <a:gridCol w="1675130"/>
                <a:gridCol w="1675130"/>
                <a:gridCol w="1577754"/>
                <a:gridCol w="1772506"/>
              </a:tblGrid>
              <a:tr h="524155">
                <a:tc gridSpan="5">
                  <a:txBody>
                    <a:bodyPr/>
                    <a:lstStyle/>
                    <a:p>
                      <a:pPr algn="ctr" rtl="1" fontAlgn="ctr"/>
                      <a:r>
                        <a:rPr lang="fa-IR" sz="1600" b="1" u="none" strike="noStrike" dirty="0" smtClean="0">
                          <a:effectLst/>
                          <a:cs typeface="B Nazanin" panose="00000400000000000000" pitchFamily="2" charset="-78"/>
                        </a:rPr>
                        <a:t>تعداد واحد و مبلغ تسهیلات اعطایی در بخش های مشارکت مدنی و خرید</a:t>
                      </a:r>
                      <a:endParaRPr lang="fa-IR" sz="1600" b="1" i="0" u="none" strike="noStrike" dirty="0" smtClean="0">
                        <a:effectLst/>
                        <a:latin typeface="B Titr"/>
                        <a:cs typeface="B Nazanin" panose="00000400000000000000" pitchFamily="2" charset="-78"/>
                      </a:endParaRPr>
                    </a:p>
                    <a:p>
                      <a:pPr algn="ctr" rtl="0" fontAlgn="ctr"/>
                      <a:r>
                        <a:rPr lang="fa-IR" sz="1800" u="none" strike="noStrike" dirty="0" smtClean="0">
                          <a:effectLst/>
                          <a:cs typeface="B Nazanin" panose="00000400000000000000" pitchFamily="2" charset="-78"/>
                        </a:rPr>
                        <a:t>( طی سال های 1370 الی 1392)</a:t>
                      </a:r>
                      <a:endParaRPr lang="fa-IR" sz="1800" b="0" i="0" u="none" strike="noStrike" dirty="0">
                        <a:effectLst/>
                        <a:latin typeface="B Titr"/>
                        <a:cs typeface="B Nazanin" panose="00000400000000000000" pitchFamily="2" charset="-78"/>
                      </a:endParaRPr>
                    </a:p>
                  </a:txBody>
                  <a:tcPr marL="5980" marR="5980" marT="598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88865">
                <a:tc rowSpan="2">
                  <a:txBody>
                    <a:bodyPr/>
                    <a:lstStyle/>
                    <a:p>
                      <a:pPr algn="ctr" rtl="1" fontAlgn="ctr"/>
                      <a:r>
                        <a:rPr lang="fa-IR" sz="1200" b="1" u="none" strike="noStrike" dirty="0" smtClean="0">
                          <a:effectLst/>
                          <a:cs typeface="B Nazanin" panose="00000400000000000000" pitchFamily="2" charset="-78"/>
                        </a:rPr>
                        <a:t>سال</a:t>
                      </a:r>
                      <a:endParaRPr lang="fa-IR" sz="1200" b="1" i="0" u="none" strike="noStrike" dirty="0">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lumMod val="85000"/>
                      </a:schemeClr>
                    </a:solidFill>
                  </a:tcPr>
                </a:tc>
                <a:tc gridSpan="2">
                  <a:txBody>
                    <a:bodyPr/>
                    <a:lstStyle/>
                    <a:p>
                      <a:pPr algn="ctr" rtl="1" fontAlgn="ctr"/>
                      <a:r>
                        <a:rPr lang="fa-IR" sz="1200" b="1" u="none" strike="noStrike" dirty="0">
                          <a:effectLst/>
                          <a:cs typeface="B Nazanin" panose="00000400000000000000" pitchFamily="2" charset="-78"/>
                        </a:rPr>
                        <a:t>مشارکت مدنی</a:t>
                      </a:r>
                      <a:endParaRPr lang="fa-IR" sz="1200" b="1" i="0" u="none" strike="noStrike" dirty="0">
                        <a:effectLst/>
                        <a:latin typeface="B Nazanin"/>
                        <a:cs typeface="B Nazanin" panose="00000400000000000000" pitchFamily="2" charset="-78"/>
                      </a:endParaRPr>
                    </a:p>
                  </a:txBody>
                  <a:tcPr marL="5980" marR="5980" marT="5980" marB="0" anchor="b">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lumMod val="85000"/>
                      </a:schemeClr>
                    </a:solidFill>
                  </a:tcPr>
                </a:tc>
                <a:tc hMerge="1">
                  <a:txBody>
                    <a:bodyPr/>
                    <a:lstStyle/>
                    <a:p>
                      <a:pPr algn="l" rtl="0" fontAlgn="b"/>
                      <a:endParaRPr lang="en-US" sz="1100" b="0" i="0" u="none" strike="noStrike">
                        <a:effectLst/>
                        <a:latin typeface="Arial"/>
                        <a:cs typeface="B Nazanin" panose="00000400000000000000" pitchFamily="2" charset="-78"/>
                      </a:endParaRPr>
                    </a:p>
                  </a:txBody>
                  <a:tcPr marL="5980" marR="5980" marT="5980" marB="0" anchor="b">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gridSpan="2">
                  <a:txBody>
                    <a:bodyPr/>
                    <a:lstStyle/>
                    <a:p>
                      <a:pPr algn="ctr" rtl="1" fontAlgn="ctr"/>
                      <a:r>
                        <a:rPr lang="fa-IR" sz="1200" b="1" u="none" strike="noStrike" dirty="0" smtClean="0">
                          <a:effectLst/>
                          <a:cs typeface="B Nazanin" panose="00000400000000000000" pitchFamily="2" charset="-78"/>
                        </a:rPr>
                        <a:t>خرید</a:t>
                      </a:r>
                      <a:endParaRPr lang="fa-IR" sz="1200" b="1" i="0" u="none" strike="noStrike" dirty="0">
                        <a:effectLst/>
                        <a:latin typeface="B Nazanin"/>
                        <a:cs typeface="B Nazanin" panose="00000400000000000000" pitchFamily="2" charset="-78"/>
                      </a:endParaRPr>
                    </a:p>
                  </a:txBody>
                  <a:tcPr marL="5980" marR="5980" marT="5980" marB="0" anchor="b">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lumMod val="85000"/>
                      </a:schemeClr>
                    </a:solidFill>
                  </a:tcPr>
                </a:tc>
                <a:tc hMerge="1">
                  <a:txBody>
                    <a:bodyPr/>
                    <a:lstStyle/>
                    <a:p>
                      <a:pPr algn="ctr" rtl="1" fontAlgn="ctr"/>
                      <a:endParaRPr lang="fa-IR" sz="1100" b="1" i="0" u="none" strike="noStrike">
                        <a:effectLst/>
                        <a:latin typeface="B Roya"/>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r>
              <a:tr h="274328">
                <a:tc vMerge="1">
                  <a:txBody>
                    <a:bodyPr/>
                    <a:lstStyle/>
                    <a:p>
                      <a:endParaRPr lang="en-US"/>
                    </a:p>
                  </a:txBody>
                  <a:tcPr/>
                </a:tc>
                <a:tc>
                  <a:txBody>
                    <a:bodyPr/>
                    <a:lstStyle/>
                    <a:p>
                      <a:pPr algn="ctr" rtl="1" fontAlgn="ctr"/>
                      <a:r>
                        <a:rPr lang="fa-IR" sz="1200" b="1" u="none" strike="noStrike" dirty="0">
                          <a:effectLst/>
                          <a:cs typeface="B Nazanin" panose="00000400000000000000" pitchFamily="2" charset="-78"/>
                        </a:rPr>
                        <a:t>تعداد واحد</a:t>
                      </a:r>
                      <a:endParaRPr lang="fa-IR" sz="1200" b="1" i="0" u="none" strike="noStrike" dirty="0">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lumMod val="85000"/>
                      </a:schemeClr>
                    </a:solidFill>
                  </a:tcPr>
                </a:tc>
                <a:tc>
                  <a:txBody>
                    <a:bodyPr/>
                    <a:lstStyle/>
                    <a:p>
                      <a:pPr marL="0" marR="0" indent="0" algn="ctr" defTabSz="914400" rtl="1" eaLnBrk="1" fontAlgn="ctr" latinLnBrk="0" hangingPunct="1">
                        <a:lnSpc>
                          <a:spcPct val="100000"/>
                        </a:lnSpc>
                        <a:spcBef>
                          <a:spcPts val="0"/>
                        </a:spcBef>
                        <a:spcAft>
                          <a:spcPts val="0"/>
                        </a:spcAft>
                        <a:buClrTx/>
                        <a:buSzTx/>
                        <a:buFontTx/>
                        <a:buNone/>
                        <a:tabLst/>
                        <a:defRPr/>
                      </a:pPr>
                      <a:r>
                        <a:rPr lang="fa-IR" sz="1200" b="1" u="none" strike="noStrike" dirty="0" smtClean="0">
                          <a:effectLst/>
                          <a:cs typeface="B Nazanin" panose="00000400000000000000" pitchFamily="2" charset="-78"/>
                        </a:rPr>
                        <a:t>مبلغ(میلیارد ریال)</a:t>
                      </a:r>
                      <a:endParaRPr lang="fa-IR" sz="1200" b="1" i="0" u="none" strike="noStrike" dirty="0">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lumMod val="85000"/>
                      </a:schemeClr>
                    </a:solidFill>
                  </a:tcPr>
                </a:tc>
                <a:tc>
                  <a:txBody>
                    <a:bodyPr/>
                    <a:lstStyle/>
                    <a:p>
                      <a:pPr algn="ctr" rtl="1" fontAlgn="ctr"/>
                      <a:r>
                        <a:rPr lang="fa-IR" sz="1200" b="1" u="none" strike="noStrike" dirty="0">
                          <a:effectLst/>
                          <a:cs typeface="B Nazanin" panose="00000400000000000000" pitchFamily="2" charset="-78"/>
                        </a:rPr>
                        <a:t>تعداد واحد</a:t>
                      </a:r>
                      <a:endParaRPr lang="fa-IR" sz="1200" b="1" i="0" u="none" strike="noStrike" dirty="0">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lumMod val="85000"/>
                      </a:schemeClr>
                    </a:solidFill>
                  </a:tcPr>
                </a:tc>
                <a:tc>
                  <a:txBody>
                    <a:bodyPr/>
                    <a:lstStyle/>
                    <a:p>
                      <a:pPr marL="0" marR="0" indent="0" algn="ctr" defTabSz="914400" rtl="1" eaLnBrk="1" fontAlgn="ctr" latinLnBrk="0" hangingPunct="1">
                        <a:lnSpc>
                          <a:spcPct val="100000"/>
                        </a:lnSpc>
                        <a:spcBef>
                          <a:spcPts val="0"/>
                        </a:spcBef>
                        <a:spcAft>
                          <a:spcPts val="0"/>
                        </a:spcAft>
                        <a:buClrTx/>
                        <a:buSzTx/>
                        <a:buFontTx/>
                        <a:buNone/>
                        <a:tabLst/>
                        <a:defRPr/>
                      </a:pPr>
                      <a:r>
                        <a:rPr lang="fa-IR" sz="1200" b="1" u="none" strike="noStrike" dirty="0" smtClean="0">
                          <a:effectLst/>
                          <a:cs typeface="B Nazanin" panose="00000400000000000000" pitchFamily="2" charset="-78"/>
                        </a:rPr>
                        <a:t>مبلغ(میلیارد ریال)</a:t>
                      </a:r>
                      <a:endParaRPr lang="fa-IR" sz="1200" b="1" i="0" u="none" strike="noStrike" dirty="0">
                        <a:effectLst/>
                        <a:latin typeface="B Nazanin"/>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lumMod val="85000"/>
                      </a:schemeClr>
                    </a:solidFill>
                  </a:tcPr>
                </a:tc>
              </a:tr>
              <a:tr h="274328">
                <a:tc>
                  <a:txBody>
                    <a:bodyPr/>
                    <a:lstStyle/>
                    <a:p>
                      <a:pPr marL="0" algn="ctr" defTabSz="914400" rtl="1" eaLnBrk="1" fontAlgn="ctr" latinLnBrk="0" hangingPunct="1"/>
                      <a:r>
                        <a:rPr lang="en-US" sz="1400" u="none" strike="noStrike" kern="1200" dirty="0">
                          <a:solidFill>
                            <a:schemeClr val="dk1"/>
                          </a:solidFill>
                          <a:effectLst/>
                          <a:latin typeface="+mn-lt"/>
                          <a:ea typeface="+mn-ea"/>
                          <a:cs typeface="B Nazanin" panose="00000400000000000000" pitchFamily="2" charset="-78"/>
                        </a:rPr>
                        <a:t>80</a:t>
                      </a: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a:solidFill>
                            <a:schemeClr val="dk1"/>
                          </a:solidFill>
                          <a:effectLst/>
                          <a:latin typeface="+mn-lt"/>
                          <a:ea typeface="+mn-ea"/>
                          <a:cs typeface="B Nazanin" panose="00000400000000000000" pitchFamily="2" charset="-78"/>
                        </a:rPr>
                        <a:t>35,000</a:t>
                      </a: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dirty="0">
                          <a:solidFill>
                            <a:schemeClr val="dk1"/>
                          </a:solidFill>
                          <a:effectLst/>
                          <a:latin typeface="+mn-lt"/>
                          <a:ea typeface="+mn-ea"/>
                          <a:cs typeface="B Nazanin" panose="00000400000000000000" pitchFamily="2" charset="-78"/>
                        </a:rPr>
                        <a:t>1,124.1</a:t>
                      </a: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dirty="0">
                          <a:solidFill>
                            <a:schemeClr val="dk1"/>
                          </a:solidFill>
                          <a:effectLst/>
                          <a:latin typeface="+mn-lt"/>
                          <a:ea typeface="+mn-ea"/>
                          <a:cs typeface="B Nazanin" panose="00000400000000000000" pitchFamily="2" charset="-78"/>
                        </a:rPr>
                        <a:t>116,150</a:t>
                      </a: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dirty="0">
                          <a:solidFill>
                            <a:schemeClr val="dk1"/>
                          </a:solidFill>
                          <a:effectLst/>
                          <a:latin typeface="+mn-lt"/>
                          <a:ea typeface="+mn-ea"/>
                          <a:cs typeface="B Nazanin" panose="00000400000000000000" pitchFamily="2" charset="-78"/>
                        </a:rPr>
                        <a:t>4,312.5</a:t>
                      </a: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r>
              <a:tr h="274328">
                <a:tc>
                  <a:txBody>
                    <a:bodyPr/>
                    <a:lstStyle/>
                    <a:p>
                      <a:pPr marL="0" algn="ctr" defTabSz="914400" rtl="1" eaLnBrk="1" fontAlgn="ctr" latinLnBrk="0" hangingPunct="1"/>
                      <a:r>
                        <a:rPr lang="en-US" sz="1400" u="none" strike="noStrike" kern="1200" dirty="0">
                          <a:solidFill>
                            <a:schemeClr val="dk1"/>
                          </a:solidFill>
                          <a:effectLst/>
                          <a:latin typeface="+mn-lt"/>
                          <a:ea typeface="+mn-ea"/>
                          <a:cs typeface="B Nazanin" panose="00000400000000000000" pitchFamily="2" charset="-78"/>
                        </a:rPr>
                        <a:t>81</a:t>
                      </a: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a:solidFill>
                            <a:schemeClr val="dk1"/>
                          </a:solidFill>
                          <a:effectLst/>
                          <a:latin typeface="+mn-lt"/>
                          <a:ea typeface="+mn-ea"/>
                          <a:cs typeface="B Nazanin" panose="00000400000000000000" pitchFamily="2" charset="-78"/>
                        </a:rPr>
                        <a:t>62,005</a:t>
                      </a: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dirty="0">
                          <a:solidFill>
                            <a:schemeClr val="dk1"/>
                          </a:solidFill>
                          <a:effectLst/>
                          <a:latin typeface="+mn-lt"/>
                          <a:ea typeface="+mn-ea"/>
                          <a:cs typeface="B Nazanin" panose="00000400000000000000" pitchFamily="2" charset="-78"/>
                        </a:rPr>
                        <a:t>3,090.0</a:t>
                      </a: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dirty="0">
                          <a:solidFill>
                            <a:schemeClr val="dk1"/>
                          </a:solidFill>
                          <a:effectLst/>
                          <a:latin typeface="+mn-lt"/>
                          <a:ea typeface="+mn-ea"/>
                          <a:cs typeface="B Nazanin" panose="00000400000000000000" pitchFamily="2" charset="-78"/>
                        </a:rPr>
                        <a:t>116,199</a:t>
                      </a: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dirty="0">
                          <a:solidFill>
                            <a:schemeClr val="dk1"/>
                          </a:solidFill>
                          <a:effectLst/>
                          <a:latin typeface="+mn-lt"/>
                          <a:ea typeface="+mn-ea"/>
                          <a:cs typeface="B Nazanin" panose="00000400000000000000" pitchFamily="2" charset="-78"/>
                        </a:rPr>
                        <a:t>4,458.5</a:t>
                      </a: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r>
              <a:tr h="274328">
                <a:tc>
                  <a:txBody>
                    <a:bodyPr/>
                    <a:lstStyle/>
                    <a:p>
                      <a:pPr marL="0" algn="ctr" defTabSz="914400" rtl="1" eaLnBrk="1" fontAlgn="ctr" latinLnBrk="0" hangingPunct="1"/>
                      <a:r>
                        <a:rPr lang="en-US" sz="1400" u="none" strike="noStrike" kern="1200" dirty="0">
                          <a:solidFill>
                            <a:schemeClr val="dk1"/>
                          </a:solidFill>
                          <a:effectLst/>
                          <a:latin typeface="+mn-lt"/>
                          <a:ea typeface="+mn-ea"/>
                          <a:cs typeface="B Nazanin" panose="00000400000000000000" pitchFamily="2" charset="-78"/>
                        </a:rPr>
                        <a:t>82</a:t>
                      </a: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a:solidFill>
                            <a:schemeClr val="dk1"/>
                          </a:solidFill>
                          <a:effectLst/>
                          <a:latin typeface="+mn-lt"/>
                          <a:ea typeface="+mn-ea"/>
                          <a:cs typeface="B Nazanin" panose="00000400000000000000" pitchFamily="2" charset="-78"/>
                        </a:rPr>
                        <a:t>56,674</a:t>
                      </a: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dirty="0">
                          <a:solidFill>
                            <a:schemeClr val="dk1"/>
                          </a:solidFill>
                          <a:effectLst/>
                          <a:latin typeface="+mn-lt"/>
                          <a:ea typeface="+mn-ea"/>
                          <a:cs typeface="B Nazanin" panose="00000400000000000000" pitchFamily="2" charset="-78"/>
                        </a:rPr>
                        <a:t>3,863.7</a:t>
                      </a: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a:solidFill>
                            <a:schemeClr val="dk1"/>
                          </a:solidFill>
                          <a:effectLst/>
                          <a:latin typeface="+mn-lt"/>
                          <a:ea typeface="+mn-ea"/>
                          <a:cs typeface="B Nazanin" panose="00000400000000000000" pitchFamily="2" charset="-78"/>
                        </a:rPr>
                        <a:t>68,920</a:t>
                      </a: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dirty="0">
                          <a:solidFill>
                            <a:schemeClr val="dk1"/>
                          </a:solidFill>
                          <a:effectLst/>
                          <a:latin typeface="+mn-lt"/>
                          <a:ea typeface="+mn-ea"/>
                          <a:cs typeface="B Nazanin" panose="00000400000000000000" pitchFamily="2" charset="-78"/>
                        </a:rPr>
                        <a:t>3,264.2</a:t>
                      </a: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r>
              <a:tr h="274328">
                <a:tc>
                  <a:txBody>
                    <a:bodyPr/>
                    <a:lstStyle/>
                    <a:p>
                      <a:pPr marL="0" algn="ctr" defTabSz="914400" rtl="1" eaLnBrk="1" fontAlgn="ctr" latinLnBrk="0" hangingPunct="1"/>
                      <a:r>
                        <a:rPr lang="en-US" sz="1400" u="none" strike="noStrike" kern="1200" dirty="0">
                          <a:solidFill>
                            <a:schemeClr val="dk1"/>
                          </a:solidFill>
                          <a:effectLst/>
                          <a:latin typeface="+mn-lt"/>
                          <a:ea typeface="+mn-ea"/>
                          <a:cs typeface="B Nazanin" panose="00000400000000000000" pitchFamily="2" charset="-78"/>
                        </a:rPr>
                        <a:t>83</a:t>
                      </a: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a:solidFill>
                            <a:schemeClr val="dk1"/>
                          </a:solidFill>
                          <a:effectLst/>
                          <a:latin typeface="+mn-lt"/>
                          <a:ea typeface="+mn-ea"/>
                          <a:cs typeface="B Nazanin" panose="00000400000000000000" pitchFamily="2" charset="-78"/>
                        </a:rPr>
                        <a:t>58,036</a:t>
                      </a: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a:solidFill>
                            <a:schemeClr val="dk1"/>
                          </a:solidFill>
                          <a:effectLst/>
                          <a:latin typeface="+mn-lt"/>
                          <a:ea typeface="+mn-ea"/>
                          <a:cs typeface="B Nazanin" panose="00000400000000000000" pitchFamily="2" charset="-78"/>
                        </a:rPr>
                        <a:t>4,100.0</a:t>
                      </a: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dirty="0">
                          <a:solidFill>
                            <a:schemeClr val="dk1"/>
                          </a:solidFill>
                          <a:effectLst/>
                          <a:latin typeface="+mn-lt"/>
                          <a:ea typeface="+mn-ea"/>
                          <a:cs typeface="B Nazanin" panose="00000400000000000000" pitchFamily="2" charset="-78"/>
                        </a:rPr>
                        <a:t>55,696</a:t>
                      </a: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dirty="0">
                          <a:solidFill>
                            <a:schemeClr val="dk1"/>
                          </a:solidFill>
                          <a:effectLst/>
                          <a:latin typeface="+mn-lt"/>
                          <a:ea typeface="+mn-ea"/>
                          <a:cs typeface="B Nazanin" panose="00000400000000000000" pitchFamily="2" charset="-78"/>
                        </a:rPr>
                        <a:t>4,022.7</a:t>
                      </a: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r>
              <a:tr h="274328">
                <a:tc>
                  <a:txBody>
                    <a:bodyPr/>
                    <a:lstStyle/>
                    <a:p>
                      <a:pPr marL="0" algn="ctr" defTabSz="914400" rtl="1" eaLnBrk="1" fontAlgn="ctr" latinLnBrk="0" hangingPunct="1"/>
                      <a:r>
                        <a:rPr lang="en-US" sz="1400" u="none" strike="noStrike" kern="1200" dirty="0">
                          <a:solidFill>
                            <a:schemeClr val="dk1"/>
                          </a:solidFill>
                          <a:effectLst/>
                          <a:latin typeface="+mn-lt"/>
                          <a:ea typeface="+mn-ea"/>
                          <a:cs typeface="B Nazanin" panose="00000400000000000000" pitchFamily="2" charset="-78"/>
                        </a:rPr>
                        <a:t>84</a:t>
                      </a: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a:solidFill>
                            <a:schemeClr val="dk1"/>
                          </a:solidFill>
                          <a:effectLst/>
                          <a:latin typeface="+mn-lt"/>
                          <a:ea typeface="+mn-ea"/>
                          <a:cs typeface="B Nazanin" panose="00000400000000000000" pitchFamily="2" charset="-78"/>
                        </a:rPr>
                        <a:t>90,856</a:t>
                      </a: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a:solidFill>
                            <a:schemeClr val="dk1"/>
                          </a:solidFill>
                          <a:effectLst/>
                          <a:latin typeface="+mn-lt"/>
                          <a:ea typeface="+mn-ea"/>
                          <a:cs typeface="B Nazanin" panose="00000400000000000000" pitchFamily="2" charset="-78"/>
                        </a:rPr>
                        <a:t>7,964.3</a:t>
                      </a: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a:solidFill>
                            <a:schemeClr val="dk1"/>
                          </a:solidFill>
                          <a:effectLst/>
                          <a:latin typeface="+mn-lt"/>
                          <a:ea typeface="+mn-ea"/>
                          <a:cs typeface="B Nazanin" panose="00000400000000000000" pitchFamily="2" charset="-78"/>
                        </a:rPr>
                        <a:t>95,994</a:t>
                      </a: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dirty="0">
                          <a:solidFill>
                            <a:schemeClr val="dk1"/>
                          </a:solidFill>
                          <a:effectLst/>
                          <a:latin typeface="+mn-lt"/>
                          <a:ea typeface="+mn-ea"/>
                          <a:cs typeface="B Nazanin" panose="00000400000000000000" pitchFamily="2" charset="-78"/>
                        </a:rPr>
                        <a:t>13,185.8</a:t>
                      </a: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r>
              <a:tr h="274328">
                <a:tc>
                  <a:txBody>
                    <a:bodyPr/>
                    <a:lstStyle/>
                    <a:p>
                      <a:pPr marL="0" algn="ctr" defTabSz="914400" rtl="1" eaLnBrk="1" fontAlgn="ctr" latinLnBrk="0" hangingPunct="1"/>
                      <a:r>
                        <a:rPr lang="en-US" sz="1400" u="none" strike="noStrike" kern="1200" dirty="0">
                          <a:solidFill>
                            <a:schemeClr val="dk1"/>
                          </a:solidFill>
                          <a:effectLst/>
                          <a:latin typeface="+mn-lt"/>
                          <a:ea typeface="+mn-ea"/>
                          <a:cs typeface="B Nazanin" panose="00000400000000000000" pitchFamily="2" charset="-78"/>
                        </a:rPr>
                        <a:t>85</a:t>
                      </a: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dirty="0">
                          <a:solidFill>
                            <a:schemeClr val="dk1"/>
                          </a:solidFill>
                          <a:effectLst/>
                          <a:latin typeface="+mn-lt"/>
                          <a:ea typeface="+mn-ea"/>
                          <a:cs typeface="B Nazanin" panose="00000400000000000000" pitchFamily="2" charset="-78"/>
                        </a:rPr>
                        <a:t>99,289</a:t>
                      </a: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a:solidFill>
                            <a:schemeClr val="dk1"/>
                          </a:solidFill>
                          <a:effectLst/>
                          <a:latin typeface="+mn-lt"/>
                          <a:ea typeface="+mn-ea"/>
                          <a:cs typeface="B Nazanin" panose="00000400000000000000" pitchFamily="2" charset="-78"/>
                        </a:rPr>
                        <a:t>8,824.0</a:t>
                      </a: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a:solidFill>
                            <a:schemeClr val="dk1"/>
                          </a:solidFill>
                          <a:effectLst/>
                          <a:latin typeface="+mn-lt"/>
                          <a:ea typeface="+mn-ea"/>
                          <a:cs typeface="B Nazanin" panose="00000400000000000000" pitchFamily="2" charset="-78"/>
                        </a:rPr>
                        <a:t>190,647</a:t>
                      </a: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dirty="0">
                          <a:solidFill>
                            <a:schemeClr val="dk1"/>
                          </a:solidFill>
                          <a:effectLst/>
                          <a:latin typeface="+mn-lt"/>
                          <a:ea typeface="+mn-ea"/>
                          <a:cs typeface="B Nazanin" panose="00000400000000000000" pitchFamily="2" charset="-78"/>
                        </a:rPr>
                        <a:t>29,923.9</a:t>
                      </a: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r>
              <a:tr h="274328">
                <a:tc>
                  <a:txBody>
                    <a:bodyPr/>
                    <a:lstStyle/>
                    <a:p>
                      <a:pPr marL="0" algn="ctr" defTabSz="914400" rtl="1" eaLnBrk="1" fontAlgn="ctr" latinLnBrk="0" hangingPunct="1"/>
                      <a:r>
                        <a:rPr lang="en-US" sz="1400" u="none" strike="noStrike" kern="1200" dirty="0">
                          <a:solidFill>
                            <a:schemeClr val="dk1"/>
                          </a:solidFill>
                          <a:effectLst/>
                          <a:latin typeface="+mn-lt"/>
                          <a:ea typeface="+mn-ea"/>
                          <a:cs typeface="B Nazanin" panose="00000400000000000000" pitchFamily="2" charset="-78"/>
                        </a:rPr>
                        <a:t>86</a:t>
                      </a: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dirty="0">
                          <a:solidFill>
                            <a:schemeClr val="dk1"/>
                          </a:solidFill>
                          <a:effectLst/>
                          <a:latin typeface="+mn-lt"/>
                          <a:ea typeface="+mn-ea"/>
                          <a:cs typeface="B Nazanin" panose="00000400000000000000" pitchFamily="2" charset="-78"/>
                        </a:rPr>
                        <a:t>78,908</a:t>
                      </a: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a:solidFill>
                            <a:schemeClr val="dk1"/>
                          </a:solidFill>
                          <a:effectLst/>
                          <a:latin typeface="+mn-lt"/>
                          <a:ea typeface="+mn-ea"/>
                          <a:cs typeface="B Nazanin" panose="00000400000000000000" pitchFamily="2" charset="-78"/>
                        </a:rPr>
                        <a:t>6,052.1</a:t>
                      </a: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a:solidFill>
                            <a:schemeClr val="dk1"/>
                          </a:solidFill>
                          <a:effectLst/>
                          <a:latin typeface="+mn-lt"/>
                          <a:ea typeface="+mn-ea"/>
                          <a:cs typeface="B Nazanin" panose="00000400000000000000" pitchFamily="2" charset="-78"/>
                        </a:rPr>
                        <a:t>192,639</a:t>
                      </a: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dirty="0">
                          <a:solidFill>
                            <a:schemeClr val="dk1"/>
                          </a:solidFill>
                          <a:effectLst/>
                          <a:latin typeface="+mn-lt"/>
                          <a:ea typeface="+mn-ea"/>
                          <a:cs typeface="B Nazanin" panose="00000400000000000000" pitchFamily="2" charset="-78"/>
                        </a:rPr>
                        <a:t>28,311.9</a:t>
                      </a: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r>
              <a:tr h="274328">
                <a:tc>
                  <a:txBody>
                    <a:bodyPr/>
                    <a:lstStyle/>
                    <a:p>
                      <a:pPr marL="0" algn="ctr" defTabSz="914400" rtl="1" eaLnBrk="1" fontAlgn="ctr" latinLnBrk="0" hangingPunct="1"/>
                      <a:r>
                        <a:rPr lang="en-US" sz="1400" u="none" strike="noStrike" kern="1200">
                          <a:solidFill>
                            <a:schemeClr val="dk1"/>
                          </a:solidFill>
                          <a:effectLst/>
                          <a:latin typeface="+mn-lt"/>
                          <a:ea typeface="+mn-ea"/>
                          <a:cs typeface="B Nazanin" panose="00000400000000000000" pitchFamily="2" charset="-78"/>
                        </a:rPr>
                        <a:t>87</a:t>
                      </a: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dirty="0">
                          <a:solidFill>
                            <a:schemeClr val="dk1"/>
                          </a:solidFill>
                          <a:effectLst/>
                          <a:latin typeface="+mn-lt"/>
                          <a:ea typeface="+mn-ea"/>
                          <a:cs typeface="B Nazanin" panose="00000400000000000000" pitchFamily="2" charset="-78"/>
                        </a:rPr>
                        <a:t>107,570</a:t>
                      </a: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dirty="0">
                          <a:solidFill>
                            <a:schemeClr val="dk1"/>
                          </a:solidFill>
                          <a:effectLst/>
                          <a:latin typeface="+mn-lt"/>
                          <a:ea typeface="+mn-ea"/>
                          <a:cs typeface="B Nazanin" panose="00000400000000000000" pitchFamily="2" charset="-78"/>
                        </a:rPr>
                        <a:t>14,446.2</a:t>
                      </a: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a:solidFill>
                            <a:schemeClr val="dk1"/>
                          </a:solidFill>
                          <a:effectLst/>
                          <a:latin typeface="+mn-lt"/>
                          <a:ea typeface="+mn-ea"/>
                          <a:cs typeface="B Nazanin" panose="00000400000000000000" pitchFamily="2" charset="-78"/>
                        </a:rPr>
                        <a:t>148,224</a:t>
                      </a: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dirty="0">
                          <a:solidFill>
                            <a:schemeClr val="dk1"/>
                          </a:solidFill>
                          <a:effectLst/>
                          <a:latin typeface="+mn-lt"/>
                          <a:ea typeface="+mn-ea"/>
                          <a:cs typeface="B Nazanin" panose="00000400000000000000" pitchFamily="2" charset="-78"/>
                        </a:rPr>
                        <a:t>22,019.6</a:t>
                      </a: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r>
              <a:tr h="274328">
                <a:tc>
                  <a:txBody>
                    <a:bodyPr/>
                    <a:lstStyle/>
                    <a:p>
                      <a:pPr marL="0" algn="ctr" defTabSz="914400" rtl="1" eaLnBrk="1" fontAlgn="ctr" latinLnBrk="0" hangingPunct="1"/>
                      <a:r>
                        <a:rPr lang="en-US" sz="1400" u="none" strike="noStrike" kern="1200">
                          <a:solidFill>
                            <a:schemeClr val="dk1"/>
                          </a:solidFill>
                          <a:effectLst/>
                          <a:latin typeface="+mn-lt"/>
                          <a:ea typeface="+mn-ea"/>
                          <a:cs typeface="B Nazanin" panose="00000400000000000000" pitchFamily="2" charset="-78"/>
                        </a:rPr>
                        <a:t>88</a:t>
                      </a: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dirty="0">
                          <a:solidFill>
                            <a:schemeClr val="dk1"/>
                          </a:solidFill>
                          <a:effectLst/>
                          <a:latin typeface="+mn-lt"/>
                          <a:ea typeface="+mn-ea"/>
                          <a:cs typeface="B Nazanin" panose="00000400000000000000" pitchFamily="2" charset="-78"/>
                        </a:rPr>
                        <a:t>240,933</a:t>
                      </a: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dirty="0">
                          <a:solidFill>
                            <a:schemeClr val="dk1"/>
                          </a:solidFill>
                          <a:effectLst/>
                          <a:latin typeface="+mn-lt"/>
                          <a:ea typeface="+mn-ea"/>
                          <a:cs typeface="B Nazanin" panose="00000400000000000000" pitchFamily="2" charset="-78"/>
                        </a:rPr>
                        <a:t>43,154.7</a:t>
                      </a: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dirty="0">
                          <a:solidFill>
                            <a:schemeClr val="dk1"/>
                          </a:solidFill>
                          <a:effectLst/>
                          <a:latin typeface="+mn-lt"/>
                          <a:ea typeface="+mn-ea"/>
                          <a:cs typeface="B Nazanin" panose="00000400000000000000" pitchFamily="2" charset="-78"/>
                        </a:rPr>
                        <a:t>138,201</a:t>
                      </a: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dirty="0">
                          <a:solidFill>
                            <a:schemeClr val="dk1"/>
                          </a:solidFill>
                          <a:effectLst/>
                          <a:latin typeface="+mn-lt"/>
                          <a:ea typeface="+mn-ea"/>
                          <a:cs typeface="B Nazanin" panose="00000400000000000000" pitchFamily="2" charset="-78"/>
                        </a:rPr>
                        <a:t>23,708.3</a:t>
                      </a: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r>
              <a:tr h="274328">
                <a:tc>
                  <a:txBody>
                    <a:bodyPr/>
                    <a:lstStyle/>
                    <a:p>
                      <a:pPr marL="0" algn="ctr" defTabSz="914400" rtl="1" eaLnBrk="1" fontAlgn="ctr" latinLnBrk="0" hangingPunct="1"/>
                      <a:r>
                        <a:rPr lang="en-US" sz="1400" u="none" strike="noStrike" kern="1200">
                          <a:solidFill>
                            <a:schemeClr val="dk1"/>
                          </a:solidFill>
                          <a:effectLst/>
                          <a:latin typeface="+mn-lt"/>
                          <a:ea typeface="+mn-ea"/>
                          <a:cs typeface="B Nazanin" panose="00000400000000000000" pitchFamily="2" charset="-78"/>
                        </a:rPr>
                        <a:t>89</a:t>
                      </a: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dirty="0">
                          <a:solidFill>
                            <a:schemeClr val="dk1"/>
                          </a:solidFill>
                          <a:effectLst/>
                          <a:latin typeface="+mn-lt"/>
                          <a:ea typeface="+mn-ea"/>
                          <a:cs typeface="B Nazanin" panose="00000400000000000000" pitchFamily="2" charset="-78"/>
                        </a:rPr>
                        <a:t>1,197,959</a:t>
                      </a: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dirty="0">
                          <a:solidFill>
                            <a:schemeClr val="dk1"/>
                          </a:solidFill>
                          <a:effectLst/>
                          <a:latin typeface="+mn-lt"/>
                          <a:ea typeface="+mn-ea"/>
                          <a:cs typeface="B Nazanin" panose="00000400000000000000" pitchFamily="2" charset="-78"/>
                        </a:rPr>
                        <a:t>217,125.5</a:t>
                      </a: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a:solidFill>
                            <a:schemeClr val="dk1"/>
                          </a:solidFill>
                          <a:effectLst/>
                          <a:latin typeface="+mn-lt"/>
                          <a:ea typeface="+mn-ea"/>
                          <a:cs typeface="B Nazanin" panose="00000400000000000000" pitchFamily="2" charset="-78"/>
                        </a:rPr>
                        <a:t>189,358</a:t>
                      </a: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dirty="0">
                          <a:solidFill>
                            <a:schemeClr val="dk1"/>
                          </a:solidFill>
                          <a:effectLst/>
                          <a:latin typeface="+mn-lt"/>
                          <a:ea typeface="+mn-ea"/>
                          <a:cs typeface="B Nazanin" panose="00000400000000000000" pitchFamily="2" charset="-78"/>
                        </a:rPr>
                        <a:t>32,135.4</a:t>
                      </a: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TABAN\Desktop\Taban\logo tbn.jpg"/>
          <p:cNvPicPr/>
          <p:nvPr/>
        </p:nvPicPr>
        <p:blipFill rotWithShape="1">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50179" name="Picture 126" descr="D:\Taban\Pic\bank icon\logo bank\bank-maskan\bank_mak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0" name="Title 1"/>
          <p:cNvSpPr txBox="1">
            <a:spLocks/>
          </p:cNvSpPr>
          <p:nvPr/>
        </p:nvSpPr>
        <p:spPr bwMode="auto">
          <a:xfrm>
            <a:off x="611188" y="6207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fa-IR" sz="2800" b="1">
                <a:solidFill>
                  <a:schemeClr val="bg1"/>
                </a:solidFill>
                <a:cs typeface="B Titr" pitchFamily="2" charset="-78"/>
              </a:rPr>
              <a:t>تسهیلات پرداخت شده</a:t>
            </a:r>
          </a:p>
          <a:p>
            <a:pPr algn="ctr" rtl="1" eaLnBrk="1" hangingPunct="1"/>
            <a:endParaRPr lang="en-US" sz="2800" b="1">
              <a:solidFill>
                <a:schemeClr val="bg1"/>
              </a:solidFill>
              <a:cs typeface="B Titr" pitchFamily="2" charset="-78"/>
            </a:endParaRPr>
          </a:p>
        </p:txBody>
      </p:sp>
      <p:sp>
        <p:nvSpPr>
          <p:cNvPr id="2" name="Rectangle 1"/>
          <p:cNvSpPr/>
          <p:nvPr/>
        </p:nvSpPr>
        <p:spPr>
          <a:xfrm>
            <a:off x="8316913" y="6597650"/>
            <a:ext cx="827087" cy="260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9" name="Table 8"/>
          <p:cNvGraphicFramePr>
            <a:graphicFrameLocks noGrp="1"/>
          </p:cNvGraphicFramePr>
          <p:nvPr/>
        </p:nvGraphicFramePr>
        <p:xfrm>
          <a:off x="446088" y="2708275"/>
          <a:ext cx="8375650" cy="2085976"/>
        </p:xfrm>
        <a:graphic>
          <a:graphicData uri="http://schemas.openxmlformats.org/drawingml/2006/table">
            <a:tbl>
              <a:tblPr rtl="1">
                <a:tableStyleId>{5C22544A-7EE6-4342-B048-85BDC9FD1C3A}</a:tableStyleId>
              </a:tblPr>
              <a:tblGrid>
                <a:gridCol w="1675130"/>
                <a:gridCol w="1675130"/>
                <a:gridCol w="1675130"/>
                <a:gridCol w="1577754"/>
                <a:gridCol w="1772506"/>
              </a:tblGrid>
              <a:tr h="524486">
                <a:tc gridSpan="5">
                  <a:txBody>
                    <a:bodyPr/>
                    <a:lstStyle/>
                    <a:p>
                      <a:pPr algn="ctr" rtl="1" fontAlgn="ctr"/>
                      <a:r>
                        <a:rPr lang="fa-IR" sz="1600" b="1" u="none" strike="noStrike" dirty="0" smtClean="0">
                          <a:effectLst/>
                          <a:cs typeface="B Nazanin" panose="00000400000000000000" pitchFamily="2" charset="-78"/>
                        </a:rPr>
                        <a:t>تعداد واحد و مبلغ تسهیلات اعطایی در بخش های مشارکت مدنی و خرید</a:t>
                      </a:r>
                      <a:endParaRPr lang="fa-IR" sz="1600" b="1" i="0" u="none" strike="noStrike" dirty="0" smtClean="0">
                        <a:effectLst/>
                        <a:latin typeface="B Titr"/>
                        <a:cs typeface="B Nazanin" panose="00000400000000000000" pitchFamily="2" charset="-78"/>
                      </a:endParaRPr>
                    </a:p>
                    <a:p>
                      <a:pPr algn="ctr" rtl="0" fontAlgn="ctr"/>
                      <a:r>
                        <a:rPr lang="fa-IR" sz="1800" u="none" strike="noStrike" dirty="0" smtClean="0">
                          <a:effectLst/>
                          <a:cs typeface="B Nazanin" panose="00000400000000000000" pitchFamily="2" charset="-78"/>
                        </a:rPr>
                        <a:t>( طی سال های 1370 الی 1392)</a:t>
                      </a:r>
                      <a:endParaRPr lang="fa-IR" sz="1800" b="0" i="0" u="none" strike="noStrike" dirty="0">
                        <a:effectLst/>
                        <a:latin typeface="B Titr"/>
                        <a:cs typeface="B Nazanin" panose="00000400000000000000" pitchFamily="2" charset="-78"/>
                      </a:endParaRPr>
                    </a:p>
                  </a:txBody>
                  <a:tcPr marL="5980" marR="5980" marT="598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88985">
                <a:tc rowSpan="2">
                  <a:txBody>
                    <a:bodyPr/>
                    <a:lstStyle/>
                    <a:p>
                      <a:pPr algn="ctr" rtl="1" fontAlgn="ctr"/>
                      <a:r>
                        <a:rPr lang="fa-IR" sz="1200" b="1" u="none" strike="noStrike" dirty="0" smtClean="0">
                          <a:effectLst/>
                          <a:cs typeface="B Nazanin" panose="00000400000000000000" pitchFamily="2" charset="-78"/>
                        </a:rPr>
                        <a:t>سال</a:t>
                      </a:r>
                      <a:endParaRPr lang="fa-IR" sz="1200" b="1" i="0" u="none" strike="noStrike" dirty="0">
                        <a:effectLst/>
                        <a:latin typeface="B Nazanin"/>
                        <a:cs typeface="B Nazanin" panose="00000400000000000000" pitchFamily="2" charset="-78"/>
                      </a:endParaRPr>
                    </a:p>
                  </a:txBody>
                  <a:tcPr marL="5980" marR="5980" marT="598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lumMod val="85000"/>
                      </a:schemeClr>
                    </a:solidFill>
                  </a:tcPr>
                </a:tc>
                <a:tc gridSpan="2">
                  <a:txBody>
                    <a:bodyPr/>
                    <a:lstStyle/>
                    <a:p>
                      <a:pPr algn="ctr" rtl="1" fontAlgn="ctr"/>
                      <a:r>
                        <a:rPr lang="fa-IR" sz="1200" b="1" u="none" strike="noStrike" dirty="0">
                          <a:effectLst/>
                          <a:cs typeface="B Nazanin" panose="00000400000000000000" pitchFamily="2" charset="-78"/>
                        </a:rPr>
                        <a:t>مشارکت مدنی</a:t>
                      </a:r>
                      <a:endParaRPr lang="fa-IR" sz="1200" b="1" i="0" u="none" strike="noStrike" dirty="0">
                        <a:effectLst/>
                        <a:latin typeface="B Nazanin"/>
                        <a:cs typeface="B Nazanin" panose="00000400000000000000" pitchFamily="2" charset="-78"/>
                      </a:endParaRPr>
                    </a:p>
                  </a:txBody>
                  <a:tcPr marL="5980" marR="5980" marT="5984" marB="0" anchor="b">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lumMod val="85000"/>
                      </a:schemeClr>
                    </a:solidFill>
                  </a:tcPr>
                </a:tc>
                <a:tc hMerge="1">
                  <a:txBody>
                    <a:bodyPr/>
                    <a:lstStyle/>
                    <a:p>
                      <a:pPr algn="l" rtl="0" fontAlgn="b"/>
                      <a:endParaRPr lang="en-US" sz="1100" b="0" i="0" u="none" strike="noStrike">
                        <a:effectLst/>
                        <a:latin typeface="Arial"/>
                        <a:cs typeface="B Nazanin" panose="00000400000000000000" pitchFamily="2" charset="-78"/>
                      </a:endParaRPr>
                    </a:p>
                  </a:txBody>
                  <a:tcPr marL="5980" marR="5980" marT="5980" marB="0" anchor="b">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gridSpan="2">
                  <a:txBody>
                    <a:bodyPr/>
                    <a:lstStyle/>
                    <a:p>
                      <a:pPr algn="ctr" rtl="1" fontAlgn="ctr"/>
                      <a:r>
                        <a:rPr lang="fa-IR" sz="1200" b="1" u="none" strike="noStrike" dirty="0" smtClean="0">
                          <a:effectLst/>
                          <a:cs typeface="B Nazanin" panose="00000400000000000000" pitchFamily="2" charset="-78"/>
                        </a:rPr>
                        <a:t>خرید</a:t>
                      </a:r>
                      <a:endParaRPr lang="fa-IR" sz="1200" b="1" i="0" u="none" strike="noStrike" dirty="0">
                        <a:effectLst/>
                        <a:latin typeface="B Nazanin"/>
                        <a:cs typeface="B Nazanin" panose="00000400000000000000" pitchFamily="2" charset="-78"/>
                      </a:endParaRPr>
                    </a:p>
                  </a:txBody>
                  <a:tcPr marL="5980" marR="5980" marT="5984" marB="0" anchor="b">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lumMod val="85000"/>
                      </a:schemeClr>
                    </a:solidFill>
                  </a:tcPr>
                </a:tc>
                <a:tc hMerge="1">
                  <a:txBody>
                    <a:bodyPr/>
                    <a:lstStyle/>
                    <a:p>
                      <a:pPr algn="ctr" rtl="1" fontAlgn="ctr"/>
                      <a:endParaRPr lang="fa-IR" sz="1100" b="1" i="0" u="none" strike="noStrike">
                        <a:effectLst/>
                        <a:latin typeface="B Roya"/>
                        <a:cs typeface="B Nazanin" panose="00000400000000000000" pitchFamily="2" charset="-78"/>
                      </a:endParaRPr>
                    </a:p>
                  </a:txBody>
                  <a:tcPr marL="5980" marR="5980" marT="598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r>
              <a:tr h="274501">
                <a:tc vMerge="1">
                  <a:txBody>
                    <a:bodyPr/>
                    <a:lstStyle/>
                    <a:p>
                      <a:endParaRPr lang="en-US"/>
                    </a:p>
                  </a:txBody>
                  <a:tcPr/>
                </a:tc>
                <a:tc>
                  <a:txBody>
                    <a:bodyPr/>
                    <a:lstStyle/>
                    <a:p>
                      <a:pPr algn="ctr" rtl="1" fontAlgn="ctr"/>
                      <a:r>
                        <a:rPr lang="fa-IR" sz="1200" b="1" u="none" strike="noStrike" dirty="0">
                          <a:effectLst/>
                          <a:cs typeface="B Nazanin" panose="00000400000000000000" pitchFamily="2" charset="-78"/>
                        </a:rPr>
                        <a:t>تعداد واحد</a:t>
                      </a:r>
                      <a:endParaRPr lang="fa-IR" sz="1200" b="1" i="0" u="none" strike="noStrike" dirty="0">
                        <a:effectLst/>
                        <a:latin typeface="B Nazanin"/>
                        <a:cs typeface="B Nazanin" panose="00000400000000000000" pitchFamily="2" charset="-78"/>
                      </a:endParaRPr>
                    </a:p>
                  </a:txBody>
                  <a:tcPr marL="5980" marR="5980" marT="598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lumMod val="85000"/>
                      </a:schemeClr>
                    </a:solidFill>
                  </a:tcPr>
                </a:tc>
                <a:tc>
                  <a:txBody>
                    <a:bodyPr/>
                    <a:lstStyle/>
                    <a:p>
                      <a:pPr marL="0" marR="0" indent="0" algn="ctr" defTabSz="914400" rtl="1" eaLnBrk="1" fontAlgn="ctr" latinLnBrk="0" hangingPunct="1">
                        <a:lnSpc>
                          <a:spcPct val="100000"/>
                        </a:lnSpc>
                        <a:spcBef>
                          <a:spcPts val="0"/>
                        </a:spcBef>
                        <a:spcAft>
                          <a:spcPts val="0"/>
                        </a:spcAft>
                        <a:buClrTx/>
                        <a:buSzTx/>
                        <a:buFontTx/>
                        <a:buNone/>
                        <a:tabLst/>
                        <a:defRPr/>
                      </a:pPr>
                      <a:r>
                        <a:rPr lang="fa-IR" sz="1200" b="1" u="none" strike="noStrike" dirty="0" smtClean="0">
                          <a:effectLst/>
                          <a:cs typeface="B Nazanin" panose="00000400000000000000" pitchFamily="2" charset="-78"/>
                        </a:rPr>
                        <a:t>مبلغ(میلیارد ریال)</a:t>
                      </a:r>
                      <a:endParaRPr lang="fa-IR" sz="1200" b="1" i="0" u="none" strike="noStrike" dirty="0">
                        <a:effectLst/>
                        <a:latin typeface="B Nazanin"/>
                        <a:cs typeface="B Nazanin" panose="00000400000000000000" pitchFamily="2" charset="-78"/>
                      </a:endParaRPr>
                    </a:p>
                  </a:txBody>
                  <a:tcPr marL="5980" marR="5980" marT="598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lumMod val="85000"/>
                      </a:schemeClr>
                    </a:solidFill>
                  </a:tcPr>
                </a:tc>
                <a:tc>
                  <a:txBody>
                    <a:bodyPr/>
                    <a:lstStyle/>
                    <a:p>
                      <a:pPr algn="ctr" rtl="1" fontAlgn="ctr"/>
                      <a:r>
                        <a:rPr lang="fa-IR" sz="1200" b="1" u="none" strike="noStrike" dirty="0">
                          <a:effectLst/>
                          <a:cs typeface="B Nazanin" panose="00000400000000000000" pitchFamily="2" charset="-78"/>
                        </a:rPr>
                        <a:t>تعداد واحد</a:t>
                      </a:r>
                      <a:endParaRPr lang="fa-IR" sz="1200" b="1" i="0" u="none" strike="noStrike" dirty="0">
                        <a:effectLst/>
                        <a:latin typeface="B Nazanin"/>
                        <a:cs typeface="B Nazanin" panose="00000400000000000000" pitchFamily="2" charset="-78"/>
                      </a:endParaRPr>
                    </a:p>
                  </a:txBody>
                  <a:tcPr marL="5980" marR="5980" marT="598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lumMod val="85000"/>
                      </a:schemeClr>
                    </a:solidFill>
                  </a:tcPr>
                </a:tc>
                <a:tc>
                  <a:txBody>
                    <a:bodyPr/>
                    <a:lstStyle/>
                    <a:p>
                      <a:pPr marL="0" marR="0" indent="0" algn="ctr" defTabSz="914400" rtl="1" eaLnBrk="1" fontAlgn="ctr" latinLnBrk="0" hangingPunct="1">
                        <a:lnSpc>
                          <a:spcPct val="100000"/>
                        </a:lnSpc>
                        <a:spcBef>
                          <a:spcPts val="0"/>
                        </a:spcBef>
                        <a:spcAft>
                          <a:spcPts val="0"/>
                        </a:spcAft>
                        <a:buClrTx/>
                        <a:buSzTx/>
                        <a:buFontTx/>
                        <a:buNone/>
                        <a:tabLst/>
                        <a:defRPr/>
                      </a:pPr>
                      <a:r>
                        <a:rPr lang="fa-IR" sz="1200" b="1" u="none" strike="noStrike" dirty="0" smtClean="0">
                          <a:effectLst/>
                          <a:cs typeface="B Nazanin" panose="00000400000000000000" pitchFamily="2" charset="-78"/>
                        </a:rPr>
                        <a:t>مبلغ(میلیارد ریال)</a:t>
                      </a:r>
                      <a:endParaRPr lang="fa-IR" sz="1200" b="1" i="0" u="none" strike="noStrike" dirty="0">
                        <a:effectLst/>
                        <a:latin typeface="B Nazanin"/>
                        <a:cs typeface="B Nazanin" panose="00000400000000000000" pitchFamily="2" charset="-78"/>
                      </a:endParaRPr>
                    </a:p>
                  </a:txBody>
                  <a:tcPr marL="5980" marR="5980" marT="598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lumMod val="85000"/>
                      </a:schemeClr>
                    </a:solidFill>
                  </a:tcPr>
                </a:tc>
              </a:tr>
              <a:tr h="274501">
                <a:tc>
                  <a:txBody>
                    <a:bodyPr/>
                    <a:lstStyle/>
                    <a:p>
                      <a:pPr marL="0" algn="ctr" defTabSz="914400" rtl="1" eaLnBrk="1" fontAlgn="ctr" latinLnBrk="0" hangingPunct="1"/>
                      <a:r>
                        <a:rPr lang="en-US" sz="1400" u="none" strike="noStrike" kern="1200" dirty="0">
                          <a:solidFill>
                            <a:schemeClr val="dk1"/>
                          </a:solidFill>
                          <a:effectLst/>
                          <a:latin typeface="+mn-lt"/>
                          <a:ea typeface="+mn-ea"/>
                          <a:cs typeface="B Nazanin" panose="00000400000000000000" pitchFamily="2" charset="-78"/>
                        </a:rPr>
                        <a:t>90</a:t>
                      </a:r>
                    </a:p>
                  </a:txBody>
                  <a:tcPr marL="5980" marR="5980" marT="598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dirty="0">
                          <a:solidFill>
                            <a:schemeClr val="dk1"/>
                          </a:solidFill>
                          <a:effectLst/>
                          <a:latin typeface="+mn-lt"/>
                          <a:ea typeface="+mn-ea"/>
                          <a:cs typeface="B Nazanin" panose="00000400000000000000" pitchFamily="2" charset="-78"/>
                        </a:rPr>
                        <a:t>614,443</a:t>
                      </a:r>
                    </a:p>
                  </a:txBody>
                  <a:tcPr marL="5980" marR="5980" marT="598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a:solidFill>
                            <a:schemeClr val="dk1"/>
                          </a:solidFill>
                          <a:effectLst/>
                          <a:latin typeface="+mn-lt"/>
                          <a:ea typeface="+mn-ea"/>
                          <a:cs typeface="B Nazanin" panose="00000400000000000000" pitchFamily="2" charset="-78"/>
                        </a:rPr>
                        <a:t>118,395.3</a:t>
                      </a:r>
                    </a:p>
                  </a:txBody>
                  <a:tcPr marL="5980" marR="5980" marT="598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a:solidFill>
                            <a:schemeClr val="dk1"/>
                          </a:solidFill>
                          <a:effectLst/>
                          <a:latin typeface="+mn-lt"/>
                          <a:ea typeface="+mn-ea"/>
                          <a:cs typeface="B Nazanin" panose="00000400000000000000" pitchFamily="2" charset="-78"/>
                        </a:rPr>
                        <a:t>223,325</a:t>
                      </a:r>
                    </a:p>
                  </a:txBody>
                  <a:tcPr marL="5980" marR="5980" marT="598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dirty="0">
                          <a:solidFill>
                            <a:schemeClr val="dk1"/>
                          </a:solidFill>
                          <a:effectLst/>
                          <a:latin typeface="+mn-lt"/>
                          <a:ea typeface="+mn-ea"/>
                          <a:cs typeface="B Nazanin" panose="00000400000000000000" pitchFamily="2" charset="-78"/>
                        </a:rPr>
                        <a:t>40,364.7</a:t>
                      </a:r>
                    </a:p>
                  </a:txBody>
                  <a:tcPr marL="5980" marR="5980" marT="598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r>
              <a:tr h="274501">
                <a:tc>
                  <a:txBody>
                    <a:bodyPr/>
                    <a:lstStyle/>
                    <a:p>
                      <a:pPr marL="0" algn="ctr" defTabSz="914400" rtl="1" eaLnBrk="1" fontAlgn="ctr" latinLnBrk="0" hangingPunct="1"/>
                      <a:r>
                        <a:rPr lang="en-US" sz="1400" u="none" strike="noStrike" kern="1200" dirty="0">
                          <a:solidFill>
                            <a:schemeClr val="dk1"/>
                          </a:solidFill>
                          <a:effectLst/>
                          <a:latin typeface="+mn-lt"/>
                          <a:ea typeface="+mn-ea"/>
                          <a:cs typeface="B Nazanin" panose="00000400000000000000" pitchFamily="2" charset="-78"/>
                        </a:rPr>
                        <a:t>91</a:t>
                      </a:r>
                    </a:p>
                  </a:txBody>
                  <a:tcPr marL="5980" marR="5980" marT="598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dirty="0">
                          <a:solidFill>
                            <a:schemeClr val="dk1"/>
                          </a:solidFill>
                          <a:effectLst/>
                          <a:latin typeface="+mn-lt"/>
                          <a:ea typeface="+mn-ea"/>
                          <a:cs typeface="B Nazanin" panose="00000400000000000000" pitchFamily="2" charset="-78"/>
                        </a:rPr>
                        <a:t>479,706</a:t>
                      </a:r>
                    </a:p>
                  </a:txBody>
                  <a:tcPr marL="5980" marR="5980" marT="598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dirty="0">
                          <a:solidFill>
                            <a:schemeClr val="dk1"/>
                          </a:solidFill>
                          <a:effectLst/>
                          <a:latin typeface="+mn-lt"/>
                          <a:ea typeface="+mn-ea"/>
                          <a:cs typeface="B Nazanin" panose="00000400000000000000" pitchFamily="2" charset="-78"/>
                        </a:rPr>
                        <a:t>84,951.6</a:t>
                      </a:r>
                    </a:p>
                  </a:txBody>
                  <a:tcPr marL="5980" marR="5980" marT="598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dirty="0">
                          <a:solidFill>
                            <a:schemeClr val="dk1"/>
                          </a:solidFill>
                          <a:effectLst/>
                          <a:latin typeface="+mn-lt"/>
                          <a:ea typeface="+mn-ea"/>
                          <a:cs typeface="B Nazanin" panose="00000400000000000000" pitchFamily="2" charset="-78"/>
                        </a:rPr>
                        <a:t>165,798</a:t>
                      </a:r>
                    </a:p>
                  </a:txBody>
                  <a:tcPr marL="5980" marR="5980" marT="598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dirty="0">
                          <a:solidFill>
                            <a:schemeClr val="dk1"/>
                          </a:solidFill>
                          <a:effectLst/>
                          <a:latin typeface="+mn-lt"/>
                          <a:ea typeface="+mn-ea"/>
                          <a:cs typeface="B Nazanin" panose="00000400000000000000" pitchFamily="2" charset="-78"/>
                        </a:rPr>
                        <a:t>30,858.7</a:t>
                      </a:r>
                    </a:p>
                  </a:txBody>
                  <a:tcPr marL="5980" marR="5980" marT="598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r>
              <a:tr h="274501">
                <a:tc>
                  <a:txBody>
                    <a:bodyPr/>
                    <a:lstStyle/>
                    <a:p>
                      <a:pPr marL="0" algn="ctr" defTabSz="914400" rtl="1" eaLnBrk="1" fontAlgn="ctr" latinLnBrk="0" hangingPunct="1"/>
                      <a:r>
                        <a:rPr lang="en-US" sz="1400" u="none" strike="noStrike" kern="1200">
                          <a:solidFill>
                            <a:schemeClr val="dk1"/>
                          </a:solidFill>
                          <a:effectLst/>
                          <a:latin typeface="+mn-lt"/>
                          <a:ea typeface="+mn-ea"/>
                          <a:cs typeface="B Nazanin" panose="00000400000000000000" pitchFamily="2" charset="-78"/>
                        </a:rPr>
                        <a:t>92</a:t>
                      </a:r>
                    </a:p>
                  </a:txBody>
                  <a:tcPr marL="5980" marR="5980" marT="598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dirty="0">
                          <a:solidFill>
                            <a:schemeClr val="dk1"/>
                          </a:solidFill>
                          <a:effectLst/>
                          <a:latin typeface="+mn-lt"/>
                          <a:ea typeface="+mn-ea"/>
                          <a:cs typeface="B Nazanin" panose="00000400000000000000" pitchFamily="2" charset="-78"/>
                        </a:rPr>
                        <a:t>190,784</a:t>
                      </a:r>
                    </a:p>
                  </a:txBody>
                  <a:tcPr marL="5980" marR="5980" marT="598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dirty="0">
                          <a:solidFill>
                            <a:schemeClr val="dk1"/>
                          </a:solidFill>
                          <a:effectLst/>
                          <a:latin typeface="+mn-lt"/>
                          <a:ea typeface="+mn-ea"/>
                          <a:cs typeface="B Nazanin" panose="00000400000000000000" pitchFamily="2" charset="-78"/>
                        </a:rPr>
                        <a:t>47,236.3</a:t>
                      </a:r>
                    </a:p>
                  </a:txBody>
                  <a:tcPr marL="5980" marR="5980" marT="598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dirty="0">
                          <a:solidFill>
                            <a:schemeClr val="dk1"/>
                          </a:solidFill>
                          <a:effectLst/>
                          <a:latin typeface="+mn-lt"/>
                          <a:ea typeface="+mn-ea"/>
                          <a:cs typeface="B Nazanin" panose="00000400000000000000" pitchFamily="2" charset="-78"/>
                        </a:rPr>
                        <a:t>93,786</a:t>
                      </a:r>
                    </a:p>
                  </a:txBody>
                  <a:tcPr marL="5980" marR="5980" marT="598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dirty="0">
                          <a:solidFill>
                            <a:schemeClr val="dk1"/>
                          </a:solidFill>
                          <a:effectLst/>
                          <a:latin typeface="+mn-lt"/>
                          <a:ea typeface="+mn-ea"/>
                          <a:cs typeface="B Nazanin" panose="00000400000000000000" pitchFamily="2" charset="-78"/>
                        </a:rPr>
                        <a:t>18,397.0</a:t>
                      </a:r>
                    </a:p>
                  </a:txBody>
                  <a:tcPr marL="5980" marR="5980" marT="598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r>
              <a:tr h="274501">
                <a:tc>
                  <a:txBody>
                    <a:bodyPr/>
                    <a:lstStyle/>
                    <a:p>
                      <a:pPr marL="0" algn="ctr" defTabSz="914400" rtl="1" eaLnBrk="1" fontAlgn="ctr" latinLnBrk="0" hangingPunct="1"/>
                      <a:r>
                        <a:rPr lang="fa-IR" sz="1400" u="none" strike="noStrike" kern="1200">
                          <a:solidFill>
                            <a:schemeClr val="dk1"/>
                          </a:solidFill>
                          <a:effectLst/>
                          <a:latin typeface="+mn-lt"/>
                          <a:ea typeface="+mn-ea"/>
                          <a:cs typeface="B Nazanin" panose="00000400000000000000" pitchFamily="2" charset="-78"/>
                        </a:rPr>
                        <a:t>جمع كل </a:t>
                      </a:r>
                    </a:p>
                  </a:txBody>
                  <a:tcPr marL="5980" marR="5980" marT="598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dirty="0">
                          <a:solidFill>
                            <a:schemeClr val="dk1"/>
                          </a:solidFill>
                          <a:effectLst/>
                          <a:latin typeface="+mn-lt"/>
                          <a:ea typeface="+mn-ea"/>
                          <a:cs typeface="B Nazanin" panose="00000400000000000000" pitchFamily="2" charset="-78"/>
                        </a:rPr>
                        <a:t>3,684,463</a:t>
                      </a:r>
                    </a:p>
                  </a:txBody>
                  <a:tcPr marL="5980" marR="5980" marT="598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dirty="0">
                          <a:solidFill>
                            <a:schemeClr val="dk1"/>
                          </a:solidFill>
                          <a:effectLst/>
                          <a:latin typeface="+mn-lt"/>
                          <a:ea typeface="+mn-ea"/>
                          <a:cs typeface="B Nazanin" panose="00000400000000000000" pitchFamily="2" charset="-78"/>
                        </a:rPr>
                        <a:t>567,034.4</a:t>
                      </a:r>
                    </a:p>
                  </a:txBody>
                  <a:tcPr marL="5980" marR="5980" marT="598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dirty="0">
                          <a:solidFill>
                            <a:schemeClr val="dk1"/>
                          </a:solidFill>
                          <a:effectLst/>
                          <a:latin typeface="+mn-lt"/>
                          <a:ea typeface="+mn-ea"/>
                          <a:cs typeface="B Nazanin" panose="00000400000000000000" pitchFamily="2" charset="-78"/>
                        </a:rPr>
                        <a:t>2,145,792</a:t>
                      </a:r>
                    </a:p>
                  </a:txBody>
                  <a:tcPr marL="5980" marR="5980" marT="598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algn="ctr" defTabSz="914400" rtl="1" eaLnBrk="1" fontAlgn="ctr" latinLnBrk="0" hangingPunct="1"/>
                      <a:r>
                        <a:rPr lang="en-US" sz="1400" u="none" strike="noStrike" kern="1200" dirty="0">
                          <a:solidFill>
                            <a:schemeClr val="dk1"/>
                          </a:solidFill>
                          <a:effectLst/>
                          <a:latin typeface="+mn-lt"/>
                          <a:ea typeface="+mn-ea"/>
                          <a:cs typeface="B Nazanin" panose="00000400000000000000" pitchFamily="2" charset="-78"/>
                        </a:rPr>
                        <a:t>264,866.3</a:t>
                      </a:r>
                    </a:p>
                  </a:txBody>
                  <a:tcPr marL="5980" marR="5980" marT="598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TABAN\Desktop\Taban\logo tbn.jpg"/>
          <p:cNvPicPr/>
          <p:nvPr/>
        </p:nvPicPr>
        <p:blipFill rotWithShape="1">
          <a:blip r:embed="rId3"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6147" name="Picture 126" descr="D:\Taban\Pic\bank icon\logo bank\bank-maskan\bank_makan.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Title 1"/>
          <p:cNvSpPr txBox="1">
            <a:spLocks/>
          </p:cNvSpPr>
          <p:nvPr/>
        </p:nvSpPr>
        <p:spPr bwMode="auto">
          <a:xfrm>
            <a:off x="395288" y="6207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fa-IR" sz="3200" b="1">
                <a:solidFill>
                  <a:schemeClr val="bg1"/>
                </a:solidFill>
                <a:cs typeface="B Titr" pitchFamily="2" charset="-78"/>
              </a:rPr>
              <a:t>تشکیل خانوار</a:t>
            </a:r>
            <a:r>
              <a:rPr lang="en-US" sz="3200">
                <a:solidFill>
                  <a:schemeClr val="bg1"/>
                </a:solidFill>
                <a:cs typeface="B Titr" pitchFamily="2" charset="-78"/>
              </a:rPr>
              <a:t/>
            </a:r>
            <a:br>
              <a:rPr lang="en-US" sz="3200">
                <a:solidFill>
                  <a:schemeClr val="bg1"/>
                </a:solidFill>
                <a:cs typeface="B Titr" pitchFamily="2" charset="-78"/>
              </a:rPr>
            </a:br>
            <a:endParaRPr lang="en-US" sz="3200" b="1">
              <a:solidFill>
                <a:schemeClr val="bg1"/>
              </a:solidFill>
              <a:cs typeface="B Titr" pitchFamily="2" charset="-78"/>
            </a:endParaRPr>
          </a:p>
        </p:txBody>
      </p:sp>
      <p:sp>
        <p:nvSpPr>
          <p:cNvPr id="2" name="Rectangle 1"/>
          <p:cNvSpPr/>
          <p:nvPr/>
        </p:nvSpPr>
        <p:spPr>
          <a:xfrm>
            <a:off x="8316913" y="6597650"/>
            <a:ext cx="827087" cy="260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150" name="TextBox 9"/>
          <p:cNvSpPr txBox="1">
            <a:spLocks noChangeArrowheads="1"/>
          </p:cNvSpPr>
          <p:nvPr/>
        </p:nvSpPr>
        <p:spPr bwMode="auto">
          <a:xfrm>
            <a:off x="539750" y="2205038"/>
            <a:ext cx="8362950" cy="143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lnSpc>
                <a:spcPct val="150000"/>
              </a:lnSpc>
            </a:pPr>
            <a:r>
              <a:rPr lang="fa-IR" sz="2000" b="1">
                <a:cs typeface="B Nazanin" pitchFamily="2" charset="-78"/>
              </a:rPr>
              <a:t>سیل متولدان دهه</a:t>
            </a:r>
            <a:r>
              <a:rPr lang="fa-IR" sz="2000" b="1"/>
              <a:t>‌</a:t>
            </a:r>
            <a:r>
              <a:rPr lang="fa-IR" sz="2000" b="1">
                <a:cs typeface="B Nazanin" pitchFamily="2" charset="-78"/>
              </a:rPr>
              <a:t>های 1360 و 1370، با تشکیل خانوارهای جدید بخش اصلی تقاضای مسکن را به خود اختصاص داده</a:t>
            </a:r>
            <a:r>
              <a:rPr lang="fa-IR" sz="2000" b="1"/>
              <a:t>‌</a:t>
            </a:r>
            <a:r>
              <a:rPr lang="fa-IR" sz="2000" b="1">
                <a:cs typeface="B Nazanin" pitchFamily="2" charset="-78"/>
              </a:rPr>
              <a:t>اند. </a:t>
            </a:r>
            <a:endParaRPr lang="en-US" sz="2000" b="1">
              <a:cs typeface="B Nazanin" pitchFamily="2" charset="-78"/>
            </a:endParaRPr>
          </a:p>
          <a:p>
            <a:pPr algn="ctr" rtl="1" eaLnBrk="1" hangingPunct="1">
              <a:lnSpc>
                <a:spcPct val="150000"/>
              </a:lnSpc>
            </a:pPr>
            <a:endParaRPr lang="fa-IR" sz="2000" b="1">
              <a:cs typeface="B Nazanin" pitchFamily="2" charset="-78"/>
            </a:endParaRPr>
          </a:p>
        </p:txBody>
      </p:sp>
      <p:graphicFrame>
        <p:nvGraphicFramePr>
          <p:cNvPr id="6151" name="Object 2"/>
          <p:cNvGraphicFramePr>
            <a:graphicFrameLocks/>
          </p:cNvGraphicFramePr>
          <p:nvPr/>
        </p:nvGraphicFramePr>
        <p:xfrm>
          <a:off x="1692275" y="3286125"/>
          <a:ext cx="5827713" cy="3181350"/>
        </p:xfrm>
        <a:graphic>
          <a:graphicData uri="http://schemas.openxmlformats.org/presentationml/2006/ole">
            <mc:AlternateContent xmlns:mc="http://schemas.openxmlformats.org/markup-compatibility/2006">
              <mc:Choice xmlns:v="urn:schemas-microsoft-com:vml" Requires="v">
                <p:oleObj spid="_x0000_s6156" r:id="rId6" imgW="5828281" imgH="3432345" progId="Excel.Sheet.8">
                  <p:embed/>
                </p:oleObj>
              </mc:Choice>
              <mc:Fallback>
                <p:oleObj r:id="rId6" imgW="5828281" imgH="3432345" progId="Excel.Sheet.8">
                  <p:embed/>
                  <p:pic>
                    <p:nvPicPr>
                      <p:cNvPr id="0" name="Object 2"/>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92275" y="3286125"/>
                        <a:ext cx="5827713" cy="31813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TABAN\Desktop\Taban\logo tbn.jpg"/>
          <p:cNvPicPr/>
          <p:nvPr/>
        </p:nvPicPr>
        <p:blipFill rotWithShape="1">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51203" name="Picture 126" descr="D:\Taban\Pic\bank icon\logo bank\bank-maskan\bank_mak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04" name="Title 1"/>
          <p:cNvSpPr txBox="1">
            <a:spLocks/>
          </p:cNvSpPr>
          <p:nvPr/>
        </p:nvSpPr>
        <p:spPr bwMode="auto">
          <a:xfrm>
            <a:off x="611188" y="6207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fa-IR" sz="2800" b="1">
                <a:solidFill>
                  <a:schemeClr val="bg1"/>
                </a:solidFill>
                <a:cs typeface="B Titr" pitchFamily="2" charset="-78"/>
              </a:rPr>
              <a:t>منابع مسکن حمایتی</a:t>
            </a:r>
            <a:br>
              <a:rPr lang="fa-IR" sz="2800" b="1">
                <a:solidFill>
                  <a:schemeClr val="bg1"/>
                </a:solidFill>
                <a:cs typeface="B Titr" pitchFamily="2" charset="-78"/>
              </a:rPr>
            </a:br>
            <a:endParaRPr lang="en-US" sz="2800" b="1">
              <a:solidFill>
                <a:schemeClr val="bg1"/>
              </a:solidFill>
              <a:cs typeface="B Titr" pitchFamily="2" charset="-78"/>
            </a:endParaRPr>
          </a:p>
        </p:txBody>
      </p:sp>
      <p:sp>
        <p:nvSpPr>
          <p:cNvPr id="2" name="Rectangle 1"/>
          <p:cNvSpPr/>
          <p:nvPr/>
        </p:nvSpPr>
        <p:spPr>
          <a:xfrm>
            <a:off x="8316913" y="6597650"/>
            <a:ext cx="827087" cy="260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53602" name="Picture 2"/>
          <p:cNvPicPr>
            <a:picLocks noChangeAspect="1" noChangeArrowheads="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835696" y="2089838"/>
            <a:ext cx="5712742" cy="4397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TABAN\Desktop\Taban\logo tbn.jpg"/>
          <p:cNvPicPr/>
          <p:nvPr/>
        </p:nvPicPr>
        <p:blipFill rotWithShape="1">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52227" name="Picture 126" descr="D:\Taban\Pic\bank icon\logo bank\bank-maskan\bank_mak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8" name="Title 1"/>
          <p:cNvSpPr txBox="1">
            <a:spLocks/>
          </p:cNvSpPr>
          <p:nvPr/>
        </p:nvSpPr>
        <p:spPr bwMode="auto">
          <a:xfrm>
            <a:off x="611188" y="6207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fa-IR" sz="2800" b="1">
                <a:solidFill>
                  <a:schemeClr val="bg1"/>
                </a:solidFill>
                <a:cs typeface="B Titr" pitchFamily="2" charset="-78"/>
              </a:rPr>
              <a:t>منابع پرقدرت در طرح حمایتی</a:t>
            </a:r>
            <a:br>
              <a:rPr lang="fa-IR" sz="2800" b="1">
                <a:solidFill>
                  <a:schemeClr val="bg1"/>
                </a:solidFill>
                <a:cs typeface="B Titr" pitchFamily="2" charset="-78"/>
              </a:rPr>
            </a:br>
            <a:endParaRPr lang="en-US" sz="2800" b="1">
              <a:solidFill>
                <a:schemeClr val="bg1"/>
              </a:solidFill>
              <a:cs typeface="B Titr" pitchFamily="2" charset="-78"/>
            </a:endParaRPr>
          </a:p>
        </p:txBody>
      </p:sp>
      <p:sp>
        <p:nvSpPr>
          <p:cNvPr id="2" name="Rectangle 1"/>
          <p:cNvSpPr/>
          <p:nvPr/>
        </p:nvSpPr>
        <p:spPr>
          <a:xfrm>
            <a:off x="8316913" y="6597650"/>
            <a:ext cx="827087" cy="260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611188" y="2060575"/>
            <a:ext cx="7848600" cy="4340225"/>
          </a:xfrm>
          <a:prstGeom prst="rect">
            <a:avLst/>
          </a:prstGeom>
        </p:spPr>
        <p:txBody>
          <a:bodyPr>
            <a:spAutoFit/>
          </a:bodyPr>
          <a:lstStyle/>
          <a:p>
            <a:pPr marL="342900" indent="-342900" algn="just" rtl="1">
              <a:lnSpc>
                <a:spcPct val="150000"/>
              </a:lnSpc>
              <a:buFont typeface="Arial" panose="020B0604020202020204" pitchFamily="34" charset="0"/>
              <a:buChar char="•"/>
              <a:defRPr/>
            </a:pPr>
            <a:r>
              <a:rPr lang="fa-IR" sz="2000" dirty="0">
                <a:cs typeface="B Nazanin" pitchFamily="2" charset="-78"/>
              </a:rPr>
              <a:t>کلیۀ منابع طرح مسکن حمایتی از فضای داخل اقتصاد تجهیز شده و در نتیجه از منابع پرقدرت استفاده نمی</a:t>
            </a:r>
            <a:r>
              <a:rPr lang="fa-IR" sz="2000" dirty="0"/>
              <a:t>‌</a:t>
            </a:r>
            <a:r>
              <a:rPr lang="fa-IR" sz="2000" dirty="0">
                <a:cs typeface="B Nazanin" pitchFamily="2" charset="-78"/>
              </a:rPr>
              <a:t>کند. </a:t>
            </a:r>
          </a:p>
          <a:p>
            <a:pPr marL="342900" indent="-342900" algn="just" rtl="1">
              <a:lnSpc>
                <a:spcPct val="150000"/>
              </a:lnSpc>
              <a:buFont typeface="Arial" panose="020B0604020202020204" pitchFamily="34" charset="0"/>
              <a:buChar char="•"/>
              <a:defRPr/>
            </a:pPr>
            <a:r>
              <a:rPr lang="fa-IR" sz="2000" dirty="0">
                <a:cs typeface="B Nazanin" pitchFamily="2" charset="-78"/>
              </a:rPr>
              <a:t>اگر متقاضیان این تسهیلات به</a:t>
            </a:r>
            <a:r>
              <a:rPr lang="fa-IR" sz="2000" dirty="0"/>
              <a:t>‌</a:t>
            </a:r>
            <a:r>
              <a:rPr lang="fa-IR" sz="2000" dirty="0">
                <a:cs typeface="B Nazanin" pitchFamily="2" charset="-78"/>
              </a:rPr>
              <a:t>طور گسترده در ایفای تعهدات خود (حتی با وام ارزان</a:t>
            </a:r>
            <a:r>
              <a:rPr lang="fa-IR" sz="2000" dirty="0"/>
              <a:t>‌</a:t>
            </a:r>
            <a:r>
              <a:rPr lang="fa-IR" sz="2000" dirty="0">
                <a:cs typeface="B Nazanin" pitchFamily="2" charset="-78"/>
              </a:rPr>
              <a:t>قیمت) نکول کرده و ریسک نظام بانکی را افزایش دهند، آنگاه نظام بانکی ممکن است از بانک مرکزی تقاضای نجات مالی داشته باشد.</a:t>
            </a:r>
          </a:p>
          <a:p>
            <a:pPr algn="ctr" rtl="1">
              <a:lnSpc>
                <a:spcPct val="150000"/>
              </a:lnSpc>
              <a:defRPr/>
            </a:pPr>
            <a:r>
              <a:rPr lang="fa-IR" sz="2800" b="1" dirty="0">
                <a:solidFill>
                  <a:srgbClr val="0070C0"/>
                </a:solidFill>
                <a:cs typeface="B Titr" pitchFamily="2" charset="-78"/>
              </a:rPr>
              <a:t>بنابراین، طراحی تسهیلات در نظام بانکی مطابق با قدرت بازپرداخت بدنۀ متوسط جامعه، مهم‌ترین رکن نظارت بر وام‌های رهنی خواهد بود.</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TABAN\Desktop\Taban\logo tbn.jpg"/>
          <p:cNvPicPr/>
          <p:nvPr/>
        </p:nvPicPr>
        <p:blipFill rotWithShape="1">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53251" name="Picture 126" descr="D:\Taban\Pic\bank icon\logo bank\bank-maskan\bank_mak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52" name="Title 1"/>
          <p:cNvSpPr txBox="1">
            <a:spLocks/>
          </p:cNvSpPr>
          <p:nvPr/>
        </p:nvSpPr>
        <p:spPr bwMode="auto">
          <a:xfrm>
            <a:off x="611188" y="6207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fa-IR" sz="2800" b="1">
                <a:solidFill>
                  <a:schemeClr val="bg1"/>
                </a:solidFill>
                <a:cs typeface="B Titr" pitchFamily="2" charset="-78"/>
              </a:rPr>
              <a:t>3. اقامتگاه‌های غیررسمی</a:t>
            </a:r>
            <a:br>
              <a:rPr lang="fa-IR" sz="2800" b="1">
                <a:solidFill>
                  <a:schemeClr val="bg1"/>
                </a:solidFill>
                <a:cs typeface="B Titr" pitchFamily="2" charset="-78"/>
              </a:rPr>
            </a:br>
            <a:endParaRPr lang="en-US" sz="2800" b="1">
              <a:solidFill>
                <a:schemeClr val="bg1"/>
              </a:solidFill>
              <a:cs typeface="B Titr" pitchFamily="2" charset="-78"/>
            </a:endParaRPr>
          </a:p>
        </p:txBody>
      </p:sp>
      <p:sp>
        <p:nvSpPr>
          <p:cNvPr id="2" name="Rectangle 1"/>
          <p:cNvSpPr/>
          <p:nvPr/>
        </p:nvSpPr>
        <p:spPr>
          <a:xfrm>
            <a:off x="8316913" y="6597650"/>
            <a:ext cx="827087" cy="260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3254" name="Rectangle 9"/>
          <p:cNvSpPr>
            <a:spLocks noChangeArrowheads="1"/>
          </p:cNvSpPr>
          <p:nvPr/>
        </p:nvSpPr>
        <p:spPr bwMode="auto">
          <a:xfrm>
            <a:off x="638175" y="2205038"/>
            <a:ext cx="7894638" cy="411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gn="just" rtl="1">
              <a:lnSpc>
                <a:spcPct val="150000"/>
              </a:lnSpc>
              <a:buFont typeface="Arial" charset="0"/>
              <a:buChar char="•"/>
            </a:pPr>
            <a:r>
              <a:rPr lang="fa-IR" sz="2200">
                <a:cs typeface="B Nazanin" pitchFamily="2" charset="-78"/>
              </a:rPr>
              <a:t>هم</a:t>
            </a:r>
            <a:r>
              <a:rPr lang="fa-IR" sz="2200"/>
              <a:t>‌</a:t>
            </a:r>
            <a:r>
              <a:rPr lang="fa-IR" sz="2200">
                <a:cs typeface="B Nazanin" pitchFamily="2" charset="-78"/>
              </a:rPr>
              <a:t>اکنون چندین میلیون نفر در اقامتگاه</a:t>
            </a:r>
            <a:r>
              <a:rPr lang="fa-IR" sz="2200"/>
              <a:t>‌</a:t>
            </a:r>
            <a:r>
              <a:rPr lang="fa-IR" sz="2200">
                <a:cs typeface="B Nazanin" pitchFamily="2" charset="-78"/>
              </a:rPr>
              <a:t>های غیررسمی اطراف شهرهای بزرگ سکونت دارند.</a:t>
            </a:r>
          </a:p>
          <a:p>
            <a:pPr marL="342900" indent="-342900" algn="just" rtl="1">
              <a:lnSpc>
                <a:spcPct val="150000"/>
              </a:lnSpc>
              <a:buFont typeface="Arial" charset="0"/>
              <a:buChar char="•"/>
            </a:pPr>
            <a:r>
              <a:rPr lang="fa-IR" sz="2200">
                <a:cs typeface="B Nazanin" pitchFamily="2" charset="-78"/>
              </a:rPr>
              <a:t>این افراد نه تنها از حقوق شهروندی برخوردارند، بلکه عدم رسیدگی به محل سکونت آنان موجب افزایش تقاضا در شهرهای بزرگ خواهد شد.</a:t>
            </a:r>
          </a:p>
          <a:p>
            <a:pPr marL="342900" indent="-342900" algn="just" rtl="1">
              <a:lnSpc>
                <a:spcPct val="150000"/>
              </a:lnSpc>
              <a:buFont typeface="Arial" charset="0"/>
              <a:buChar char="•"/>
            </a:pPr>
            <a:r>
              <a:rPr lang="fa-IR" sz="2200">
                <a:cs typeface="B Nazanin" pitchFamily="2" charset="-78"/>
              </a:rPr>
              <a:t>از آن</a:t>
            </a:r>
            <a:r>
              <a:rPr lang="fa-IR" sz="2200"/>
              <a:t>‌</a:t>
            </a:r>
            <a:r>
              <a:rPr lang="fa-IR" sz="2200">
                <a:cs typeface="B Nazanin" pitchFamily="2" charset="-78"/>
              </a:rPr>
              <a:t>جا که عمدۀ این افراد سند ملکی رسمی ندارند، نمی</a:t>
            </a:r>
            <a:r>
              <a:rPr lang="fa-IR" sz="2200"/>
              <a:t>‌</a:t>
            </a:r>
            <a:r>
              <a:rPr lang="fa-IR" sz="2200">
                <a:cs typeface="B Nazanin" pitchFamily="2" charset="-78"/>
              </a:rPr>
              <a:t>توانند برای اخذ تسهیلات به بانک</a:t>
            </a:r>
            <a:r>
              <a:rPr lang="fa-IR" sz="2200"/>
              <a:t>‌</a:t>
            </a:r>
            <a:r>
              <a:rPr lang="fa-IR" sz="2200">
                <a:cs typeface="B Nazanin" pitchFamily="2" charset="-78"/>
              </a:rPr>
              <a:t>ها مراجعه کنند.</a:t>
            </a:r>
          </a:p>
          <a:p>
            <a:pPr marL="342900" indent="-342900" algn="just" rtl="1">
              <a:lnSpc>
                <a:spcPct val="150000"/>
              </a:lnSpc>
              <a:buFont typeface="Arial" charset="0"/>
              <a:buChar char="•"/>
            </a:pPr>
            <a:r>
              <a:rPr lang="fa-IR" sz="2200">
                <a:cs typeface="B Nazanin" pitchFamily="2" charset="-78"/>
              </a:rPr>
              <a:t>طرح اقامتگاه‌های غیررسمی ضمن بیمۀ این افراد آنان را بانک‌پذیر (</a:t>
            </a:r>
            <a:r>
              <a:rPr lang="da-DK" sz="2200">
                <a:latin typeface="Times New Roman" pitchFamily="18" charset="0"/>
                <a:cs typeface="Times New Roman" pitchFamily="18" charset="0"/>
              </a:rPr>
              <a:t>bankable</a:t>
            </a:r>
            <a:r>
              <a:rPr lang="fa-IR" sz="2200">
                <a:cs typeface="B Nazanin" pitchFamily="2" charset="-78"/>
              </a:rPr>
              <a:t>) کرده و بخشی از سپردۀ آنان را به عهده می‌گیرد.</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TABAN\Desktop\Taban\logo tbn.jpg"/>
          <p:cNvPicPr/>
          <p:nvPr/>
        </p:nvPicPr>
        <p:blipFill rotWithShape="1">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54275" name="Picture 126" descr="D:\Taban\Pic\bank icon\logo bank\bank-maskan\bank_mak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76" name="Title 1"/>
          <p:cNvSpPr txBox="1">
            <a:spLocks/>
          </p:cNvSpPr>
          <p:nvPr/>
        </p:nvSpPr>
        <p:spPr bwMode="auto">
          <a:xfrm>
            <a:off x="611188" y="6207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fa-IR" sz="2800" b="1" dirty="0">
                <a:solidFill>
                  <a:schemeClr val="bg1"/>
                </a:solidFill>
                <a:cs typeface="B Titr" pitchFamily="2" charset="-78"/>
              </a:rPr>
              <a:t>4. سرمایه در گردش بازار ثانویۀ رهن</a:t>
            </a:r>
            <a:br>
              <a:rPr lang="fa-IR" sz="2800" b="1" dirty="0">
                <a:solidFill>
                  <a:schemeClr val="bg1"/>
                </a:solidFill>
                <a:cs typeface="B Titr" pitchFamily="2" charset="-78"/>
              </a:rPr>
            </a:br>
            <a:endParaRPr lang="en-US" sz="2800" b="1" dirty="0">
              <a:solidFill>
                <a:schemeClr val="bg1"/>
              </a:solidFill>
              <a:cs typeface="B Titr" pitchFamily="2" charset="-78"/>
            </a:endParaRPr>
          </a:p>
        </p:txBody>
      </p:sp>
      <p:sp>
        <p:nvSpPr>
          <p:cNvPr id="2" name="Rectangle 1"/>
          <p:cNvSpPr/>
          <p:nvPr/>
        </p:nvSpPr>
        <p:spPr>
          <a:xfrm>
            <a:off x="8316913" y="6597650"/>
            <a:ext cx="827087" cy="260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4278" name="Rectangle 9"/>
          <p:cNvSpPr>
            <a:spLocks noChangeArrowheads="1"/>
          </p:cNvSpPr>
          <p:nvPr/>
        </p:nvSpPr>
        <p:spPr bwMode="auto">
          <a:xfrm>
            <a:off x="638175" y="2205038"/>
            <a:ext cx="7894638" cy="360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gn="just" rtl="1">
              <a:lnSpc>
                <a:spcPct val="150000"/>
              </a:lnSpc>
              <a:buFont typeface="Arial" charset="0"/>
              <a:buChar char="•"/>
            </a:pPr>
            <a:r>
              <a:rPr lang="fa-IR" sz="2200">
                <a:cs typeface="B Nazanin" pitchFamily="2" charset="-78"/>
              </a:rPr>
              <a:t>مؤسسات بزرگی هم‌چون فنی‌می و فردی‌مک در دنیا ضمن خرید بسته‌های وام‌های رهنی از ناشران، منابع لازم برای انتشار مجدد وام‌های بیش‌تر را در اختیار آن‌ها قرار می‌دهند.</a:t>
            </a:r>
          </a:p>
          <a:p>
            <a:pPr marL="342900" indent="-342900" algn="just" rtl="1">
              <a:lnSpc>
                <a:spcPct val="150000"/>
              </a:lnSpc>
              <a:buFont typeface="Arial" charset="0"/>
              <a:buChar char="•"/>
            </a:pPr>
            <a:r>
              <a:rPr lang="fa-IR" sz="2200">
                <a:cs typeface="B Nazanin" pitchFamily="2" charset="-78"/>
              </a:rPr>
              <a:t>در ایران، بانک مسکن می‌تواند نقش نهاد مسئول بازار ثانویۀ وام‌های رهنی را بر عهده بگیرد.</a:t>
            </a:r>
          </a:p>
          <a:p>
            <a:pPr marL="342900" indent="-342900" algn="just" rtl="1">
              <a:lnSpc>
                <a:spcPct val="150000"/>
              </a:lnSpc>
              <a:buFont typeface="Arial" charset="0"/>
              <a:buChar char="•"/>
            </a:pPr>
            <a:r>
              <a:rPr lang="fa-IR" sz="2200">
                <a:cs typeface="B Nazanin" pitchFamily="2" charset="-78"/>
              </a:rPr>
              <a:t>این نهاد کمک می‌کند تا منابع موجود در بازار سرمایه جذب بازار رهن شده و اندازۀ بازار رهن بزرگ‌تر شود.</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6" name="Picture 5" descr="C:\Users\TABAN\Desktop\Taban\logo tbn.jpg"/>
          <p:cNvPicPr/>
          <p:nvPr/>
        </p:nvPicPr>
        <p:blipFill rotWithShape="1">
          <a:blip r:embed="rId3"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55299" name="Picture 126" descr="D:\Taban\Pic\bank icon\logo bank\bank-maskan\bank_makan.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300" name="Rectangle 9"/>
          <p:cNvSpPr>
            <a:spLocks noChangeArrowheads="1"/>
          </p:cNvSpPr>
          <p:nvPr/>
        </p:nvSpPr>
        <p:spPr bwMode="auto">
          <a:xfrm>
            <a:off x="755650" y="3294063"/>
            <a:ext cx="7894638"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1">
              <a:lnSpc>
                <a:spcPct val="150000"/>
              </a:lnSpc>
            </a:pPr>
            <a:r>
              <a:rPr lang="fa-IR" sz="3600" b="1">
                <a:solidFill>
                  <a:srgbClr val="002060"/>
                </a:solidFill>
                <a:cs typeface="B Titr" pitchFamily="2" charset="-78"/>
              </a:rPr>
              <a:t>با تشکر</a:t>
            </a:r>
            <a:br>
              <a:rPr lang="fa-IR" sz="3600" b="1">
                <a:solidFill>
                  <a:srgbClr val="002060"/>
                </a:solidFill>
                <a:cs typeface="B Titr" pitchFamily="2" charset="-78"/>
              </a:rPr>
            </a:br>
            <a:endParaRPr lang="fa-IR" sz="3200">
              <a:solidFill>
                <a:srgbClr val="002060"/>
              </a:solidFill>
              <a:cs typeface="B Titr"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TABAN\Desktop\Taban\logo tbn.jpg"/>
          <p:cNvPicPr/>
          <p:nvPr/>
        </p:nvPicPr>
        <p:blipFill rotWithShape="1">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7171" name="Picture 126" descr="D:\Taban\Pic\bank icon\logo bank\bank-maskan\bank_mak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Title 1"/>
          <p:cNvSpPr txBox="1">
            <a:spLocks/>
          </p:cNvSpPr>
          <p:nvPr/>
        </p:nvSpPr>
        <p:spPr bwMode="auto">
          <a:xfrm>
            <a:off x="395288" y="6207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fa-IR" sz="3200" b="1">
                <a:solidFill>
                  <a:schemeClr val="bg1"/>
                </a:solidFill>
                <a:cs typeface="B Titr" pitchFamily="2" charset="-78"/>
              </a:rPr>
              <a:t>تغییر سبک زندگی</a:t>
            </a:r>
            <a:br>
              <a:rPr lang="fa-IR" sz="3200" b="1">
                <a:solidFill>
                  <a:schemeClr val="bg1"/>
                </a:solidFill>
                <a:cs typeface="B Titr" pitchFamily="2" charset="-78"/>
              </a:rPr>
            </a:br>
            <a:endParaRPr lang="en-US" sz="3200" b="1">
              <a:solidFill>
                <a:schemeClr val="bg1"/>
              </a:solidFill>
              <a:cs typeface="B Titr" pitchFamily="2" charset="-78"/>
            </a:endParaRPr>
          </a:p>
        </p:txBody>
      </p:sp>
      <p:sp>
        <p:nvSpPr>
          <p:cNvPr id="2" name="Rectangle 1"/>
          <p:cNvSpPr/>
          <p:nvPr/>
        </p:nvSpPr>
        <p:spPr>
          <a:xfrm>
            <a:off x="8316913" y="6597650"/>
            <a:ext cx="827087" cy="260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174" name="TextBox 9"/>
          <p:cNvSpPr txBox="1">
            <a:spLocks noChangeArrowheads="1"/>
          </p:cNvSpPr>
          <p:nvPr/>
        </p:nvSpPr>
        <p:spPr bwMode="auto">
          <a:xfrm>
            <a:off x="539750" y="2205038"/>
            <a:ext cx="8362950" cy="134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lnSpc>
                <a:spcPct val="150000"/>
              </a:lnSpc>
            </a:pPr>
            <a:r>
              <a:rPr lang="fa-IR" b="1">
                <a:cs typeface="B Nazanin" pitchFamily="2" charset="-78"/>
              </a:rPr>
              <a:t>افزایش شهرنشینی، کاهش بعد خانوار و روند رو به رشد زندگی مجردی؛ از دیگران تحولاتی است که تقاضا برای واحدهای مسکونی را به‌ویژه در کلان‌شهرها به‌شدت افزایش داده است.</a:t>
            </a:r>
          </a:p>
          <a:p>
            <a:pPr algn="ctr" rtl="1" eaLnBrk="1" hangingPunct="1">
              <a:lnSpc>
                <a:spcPct val="150000"/>
              </a:lnSpc>
            </a:pPr>
            <a:endParaRPr lang="fa-IR" sz="2000" b="1">
              <a:cs typeface="B Nazanin" pitchFamily="2" charset="-78"/>
            </a:endParaRPr>
          </a:p>
        </p:txBody>
      </p:sp>
      <p:graphicFrame>
        <p:nvGraphicFramePr>
          <p:cNvPr id="9" name="Chart 8"/>
          <p:cNvGraphicFramePr>
            <a:graphicFrameLocks/>
          </p:cNvGraphicFramePr>
          <p:nvPr/>
        </p:nvGraphicFramePr>
        <p:xfrm>
          <a:off x="4108124" y="3278491"/>
          <a:ext cx="4055418" cy="2891593"/>
        </p:xfrm>
        <a:graphic>
          <a:graphicData uri="http://schemas.openxmlformats.org/drawingml/2006/chart">
            <c:chart xmlns:c="http://schemas.openxmlformats.org/drawingml/2006/chart" xmlns:r="http://schemas.openxmlformats.org/officeDocument/2006/relationships" r:id="rId4"/>
          </a:graphicData>
        </a:graphic>
      </p:graphicFrame>
      <p:pic>
        <p:nvPicPr>
          <p:cNvPr id="11" name="Picture 10"/>
          <p:cNvPicPr>
            <a:picLocks noChangeAspect="1"/>
          </p:cNvPicPr>
          <p:nvPr/>
        </p:nvPicPr>
        <p:blipFill>
          <a:blip r:embed="rId5">
            <a:clrChange>
              <a:clrFrom>
                <a:srgbClr val="FFFFFF"/>
              </a:clrFrom>
              <a:clrTo>
                <a:srgbClr val="FFFFFF">
                  <a:alpha val="0"/>
                </a:srgbClr>
              </a:clrTo>
            </a:clrChange>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416292" y="3019229"/>
            <a:ext cx="3435628" cy="341607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TABAN\Desktop\Taban\logo tbn.jpg"/>
          <p:cNvPicPr/>
          <p:nvPr/>
        </p:nvPicPr>
        <p:blipFill rotWithShape="1">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8195" name="Picture 126" descr="D:\Taban\Pic\bank icon\logo bank\bank-maskan\bank_mak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Title 1"/>
          <p:cNvSpPr txBox="1">
            <a:spLocks/>
          </p:cNvSpPr>
          <p:nvPr/>
        </p:nvSpPr>
        <p:spPr bwMode="auto">
          <a:xfrm>
            <a:off x="395288" y="6207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fa-IR" sz="3200" b="1">
                <a:solidFill>
                  <a:schemeClr val="bg1"/>
                </a:solidFill>
                <a:cs typeface="B Titr" pitchFamily="2" charset="-78"/>
              </a:rPr>
              <a:t>برآورد نیاز مسکن</a:t>
            </a:r>
            <a:br>
              <a:rPr lang="fa-IR" sz="3200" b="1">
                <a:solidFill>
                  <a:schemeClr val="bg1"/>
                </a:solidFill>
                <a:cs typeface="B Titr" pitchFamily="2" charset="-78"/>
              </a:rPr>
            </a:br>
            <a:endParaRPr lang="en-US" sz="3200" b="1">
              <a:solidFill>
                <a:schemeClr val="bg1"/>
              </a:solidFill>
              <a:cs typeface="B Titr" pitchFamily="2" charset="-78"/>
            </a:endParaRPr>
          </a:p>
        </p:txBody>
      </p:sp>
      <p:sp>
        <p:nvSpPr>
          <p:cNvPr id="2" name="Rectangle 1"/>
          <p:cNvSpPr/>
          <p:nvPr/>
        </p:nvSpPr>
        <p:spPr>
          <a:xfrm>
            <a:off x="8316913" y="6597650"/>
            <a:ext cx="827087" cy="260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12" name="Table 11"/>
          <p:cNvGraphicFramePr>
            <a:graphicFrameLocks noGrp="1"/>
          </p:cNvGraphicFramePr>
          <p:nvPr/>
        </p:nvGraphicFramePr>
        <p:xfrm>
          <a:off x="755650" y="2227263"/>
          <a:ext cx="7486650" cy="3925888"/>
        </p:xfrm>
        <a:graphic>
          <a:graphicData uri="http://schemas.openxmlformats.org/drawingml/2006/table">
            <a:tbl>
              <a:tblPr rtl="1">
                <a:tableStyleId>{69CF1AB2-1976-4502-BF36-3FF5EA218861}</a:tableStyleId>
              </a:tblPr>
              <a:tblGrid>
                <a:gridCol w="3452180"/>
                <a:gridCol w="915034"/>
                <a:gridCol w="1039812"/>
                <a:gridCol w="1039812"/>
                <a:gridCol w="1039812"/>
              </a:tblGrid>
              <a:tr h="245368">
                <a:tc>
                  <a:txBody>
                    <a:bodyPr/>
                    <a:lstStyle/>
                    <a:p>
                      <a:pPr algn="ctr" rtl="1">
                        <a:lnSpc>
                          <a:spcPct val="115000"/>
                        </a:lnSpc>
                        <a:spcAft>
                          <a:spcPts val="0"/>
                        </a:spcAft>
                      </a:pPr>
                      <a:r>
                        <a:rPr lang="ar-SA" sz="1400" b="1" dirty="0">
                          <a:solidFill>
                            <a:schemeClr val="bg1"/>
                          </a:solidFill>
                          <a:cs typeface="B Nazanin" pitchFamily="2" charset="-78"/>
                        </a:rPr>
                        <a:t>شرح / سال (ارقام به هزار)</a:t>
                      </a:r>
                      <a:endParaRPr lang="en-US" sz="1400" b="1" dirty="0">
                        <a:solidFill>
                          <a:schemeClr val="bg1"/>
                        </a:solidFill>
                        <a:latin typeface="Calibri"/>
                        <a:ea typeface="Calibri"/>
                        <a:cs typeface="B Nazanin" pitchFamily="2" charset="-78"/>
                      </a:endParaRPr>
                    </a:p>
                  </a:txBody>
                  <a:tcPr marL="64886" marR="64886"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tx2">
                        <a:lumMod val="60000"/>
                        <a:lumOff val="40000"/>
                      </a:schemeClr>
                    </a:solidFill>
                  </a:tcPr>
                </a:tc>
                <a:tc>
                  <a:txBody>
                    <a:bodyPr/>
                    <a:lstStyle/>
                    <a:p>
                      <a:pPr algn="ctr" rtl="0">
                        <a:lnSpc>
                          <a:spcPct val="115000"/>
                        </a:lnSpc>
                        <a:spcAft>
                          <a:spcPts val="0"/>
                        </a:spcAft>
                      </a:pPr>
                      <a:r>
                        <a:rPr lang="fa-IR" sz="1400" b="1" dirty="0" smtClean="0">
                          <a:solidFill>
                            <a:schemeClr val="bg1"/>
                          </a:solidFill>
                          <a:latin typeface="Calibri"/>
                          <a:ea typeface="Calibri"/>
                          <a:cs typeface="B Nazanin" pitchFamily="2" charset="-78"/>
                        </a:rPr>
                        <a:t>1393</a:t>
                      </a:r>
                      <a:endParaRPr lang="en-US" sz="1400" b="1" dirty="0">
                        <a:solidFill>
                          <a:schemeClr val="bg1"/>
                        </a:solidFill>
                        <a:latin typeface="Calibri"/>
                        <a:ea typeface="Calibri"/>
                        <a:cs typeface="B Nazanin"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tx2">
                        <a:lumMod val="60000"/>
                        <a:lumOff val="40000"/>
                      </a:schemeClr>
                    </a:solidFill>
                  </a:tcPr>
                </a:tc>
                <a:tc>
                  <a:txBody>
                    <a:bodyPr/>
                    <a:lstStyle/>
                    <a:p>
                      <a:pPr algn="ctr" rtl="0">
                        <a:lnSpc>
                          <a:spcPct val="115000"/>
                        </a:lnSpc>
                        <a:spcAft>
                          <a:spcPts val="0"/>
                        </a:spcAft>
                      </a:pPr>
                      <a:r>
                        <a:rPr lang="fa-IR" sz="1400" b="1" dirty="0" smtClean="0">
                          <a:solidFill>
                            <a:schemeClr val="bg1"/>
                          </a:solidFill>
                          <a:latin typeface="Calibri"/>
                          <a:ea typeface="Calibri"/>
                          <a:cs typeface="B Nazanin" pitchFamily="2" charset="-78"/>
                        </a:rPr>
                        <a:t>1394</a:t>
                      </a:r>
                      <a:endParaRPr lang="en-US" sz="1400" b="1" dirty="0">
                        <a:solidFill>
                          <a:schemeClr val="bg1"/>
                        </a:solidFill>
                        <a:latin typeface="Calibri"/>
                        <a:ea typeface="Calibri"/>
                        <a:cs typeface="B Nazanin"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tx2">
                        <a:lumMod val="60000"/>
                        <a:lumOff val="40000"/>
                      </a:schemeClr>
                    </a:solidFill>
                  </a:tcPr>
                </a:tc>
                <a:tc>
                  <a:txBody>
                    <a:bodyPr/>
                    <a:lstStyle/>
                    <a:p>
                      <a:pPr algn="ctr" rtl="0">
                        <a:lnSpc>
                          <a:spcPct val="115000"/>
                        </a:lnSpc>
                        <a:spcAft>
                          <a:spcPts val="0"/>
                        </a:spcAft>
                      </a:pPr>
                      <a:r>
                        <a:rPr lang="fa-IR" sz="1400" b="1" dirty="0" smtClean="0">
                          <a:solidFill>
                            <a:schemeClr val="bg1"/>
                          </a:solidFill>
                          <a:latin typeface="Calibri"/>
                          <a:ea typeface="Calibri"/>
                          <a:cs typeface="B Nazanin" pitchFamily="2" charset="-78"/>
                        </a:rPr>
                        <a:t>1395</a:t>
                      </a:r>
                      <a:endParaRPr lang="en-US" sz="1400" b="1" dirty="0">
                        <a:solidFill>
                          <a:schemeClr val="bg1"/>
                        </a:solidFill>
                        <a:latin typeface="Calibri"/>
                        <a:ea typeface="Calibri"/>
                        <a:cs typeface="B Nazanin"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tx2">
                        <a:lumMod val="60000"/>
                        <a:lumOff val="40000"/>
                      </a:schemeClr>
                    </a:solidFill>
                  </a:tcPr>
                </a:tc>
                <a:tc>
                  <a:txBody>
                    <a:bodyPr/>
                    <a:lstStyle/>
                    <a:p>
                      <a:pPr algn="ctr" rtl="0">
                        <a:lnSpc>
                          <a:spcPct val="115000"/>
                        </a:lnSpc>
                        <a:spcAft>
                          <a:spcPts val="0"/>
                        </a:spcAft>
                      </a:pPr>
                      <a:r>
                        <a:rPr lang="fa-IR" sz="1400" b="1" dirty="0" smtClean="0">
                          <a:solidFill>
                            <a:schemeClr val="bg1"/>
                          </a:solidFill>
                          <a:latin typeface="Calibri"/>
                          <a:ea typeface="Calibri"/>
                          <a:cs typeface="B Nazanin" pitchFamily="2" charset="-78"/>
                        </a:rPr>
                        <a:t>1396</a:t>
                      </a:r>
                      <a:endParaRPr lang="en-US" sz="1400" b="1" dirty="0">
                        <a:solidFill>
                          <a:schemeClr val="bg1"/>
                        </a:solidFill>
                        <a:latin typeface="Calibri"/>
                        <a:ea typeface="Calibri"/>
                        <a:cs typeface="B Nazanin"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tx2">
                        <a:lumMod val="60000"/>
                        <a:lumOff val="40000"/>
                      </a:schemeClr>
                    </a:solidFill>
                  </a:tcPr>
                </a:tc>
              </a:tr>
              <a:tr h="245368">
                <a:tc>
                  <a:txBody>
                    <a:bodyPr/>
                    <a:lstStyle/>
                    <a:p>
                      <a:pPr algn="r" rtl="1">
                        <a:lnSpc>
                          <a:spcPct val="115000"/>
                        </a:lnSpc>
                        <a:spcAft>
                          <a:spcPts val="0"/>
                        </a:spcAft>
                      </a:pPr>
                      <a:r>
                        <a:rPr lang="ar-SA" sz="1400" dirty="0">
                          <a:cs typeface="B Nazanin" pitchFamily="2" charset="-78"/>
                        </a:rPr>
                        <a:t>تعداد ازدواج</a:t>
                      </a:r>
                      <a:endParaRPr lang="en-US" sz="1400" dirty="0">
                        <a:latin typeface="Calibri"/>
                        <a:ea typeface="Calibri"/>
                        <a:cs typeface="B Nazanin" pitchFamily="2" charset="-78"/>
                      </a:endParaRPr>
                    </a:p>
                  </a:txBody>
                  <a:tcPr marL="64886" marR="64886"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0">
                        <a:lnSpc>
                          <a:spcPct val="115000"/>
                        </a:lnSpc>
                        <a:spcAft>
                          <a:spcPts val="0"/>
                        </a:spcAft>
                      </a:pPr>
                      <a:r>
                        <a:rPr lang="fa-IR" sz="1400" dirty="0" smtClean="0">
                          <a:latin typeface="Calibri"/>
                          <a:ea typeface="Calibri"/>
                          <a:cs typeface="B Nazanin" pitchFamily="2" charset="-78"/>
                        </a:rPr>
                        <a:t>826</a:t>
                      </a:r>
                      <a:endParaRPr lang="en-US" sz="1400" dirty="0">
                        <a:latin typeface="Calibri"/>
                        <a:ea typeface="Calibri"/>
                        <a:cs typeface="B Nazanin"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0">
                        <a:lnSpc>
                          <a:spcPct val="115000"/>
                        </a:lnSpc>
                        <a:spcAft>
                          <a:spcPts val="0"/>
                        </a:spcAft>
                      </a:pPr>
                      <a:r>
                        <a:rPr lang="fa-IR" sz="1400" dirty="0" smtClean="0">
                          <a:latin typeface="Calibri"/>
                          <a:ea typeface="Calibri"/>
                          <a:cs typeface="B Nazanin" pitchFamily="2" charset="-78"/>
                        </a:rPr>
                        <a:t>825</a:t>
                      </a:r>
                      <a:endParaRPr lang="en-US" sz="1400" dirty="0">
                        <a:latin typeface="Calibri"/>
                        <a:ea typeface="Calibri"/>
                        <a:cs typeface="B Nazanin"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0">
                        <a:lnSpc>
                          <a:spcPct val="115000"/>
                        </a:lnSpc>
                        <a:spcAft>
                          <a:spcPts val="0"/>
                        </a:spcAft>
                      </a:pPr>
                      <a:r>
                        <a:rPr lang="fa-IR" sz="1400" dirty="0" smtClean="0">
                          <a:latin typeface="Calibri"/>
                          <a:ea typeface="Calibri"/>
                          <a:cs typeface="B Nazanin" pitchFamily="2" charset="-78"/>
                        </a:rPr>
                        <a:t>823</a:t>
                      </a:r>
                      <a:endParaRPr lang="en-US" sz="1400" dirty="0">
                        <a:latin typeface="Calibri"/>
                        <a:ea typeface="Calibri"/>
                        <a:cs typeface="B Nazanin"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0">
                        <a:lnSpc>
                          <a:spcPct val="115000"/>
                        </a:lnSpc>
                        <a:spcAft>
                          <a:spcPts val="0"/>
                        </a:spcAft>
                      </a:pPr>
                      <a:r>
                        <a:rPr lang="fa-IR" sz="1400" dirty="0" smtClean="0">
                          <a:latin typeface="Calibri"/>
                          <a:ea typeface="Calibri"/>
                          <a:cs typeface="B Nazanin" pitchFamily="2" charset="-78"/>
                        </a:rPr>
                        <a:t>821</a:t>
                      </a:r>
                      <a:endParaRPr lang="en-US" sz="1400" dirty="0">
                        <a:latin typeface="Calibri"/>
                        <a:ea typeface="Calibri"/>
                        <a:cs typeface="B Nazanin"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245368">
                <a:tc>
                  <a:txBody>
                    <a:bodyPr/>
                    <a:lstStyle/>
                    <a:p>
                      <a:pPr algn="r" rtl="1">
                        <a:lnSpc>
                          <a:spcPct val="115000"/>
                        </a:lnSpc>
                        <a:spcAft>
                          <a:spcPts val="0"/>
                        </a:spcAft>
                      </a:pPr>
                      <a:r>
                        <a:rPr lang="ar-SA" sz="1400" dirty="0">
                          <a:cs typeface="B Nazanin" pitchFamily="2" charset="-78"/>
                        </a:rPr>
                        <a:t>نیاز ناشی از تشکیل خانوار</a:t>
                      </a:r>
                      <a:endParaRPr lang="en-US" sz="1400" dirty="0">
                        <a:latin typeface="Calibri"/>
                        <a:ea typeface="Calibri"/>
                        <a:cs typeface="B Nazanin" pitchFamily="2" charset="-78"/>
                      </a:endParaRPr>
                    </a:p>
                  </a:txBody>
                  <a:tcPr marL="64886" marR="64886"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0">
                        <a:lnSpc>
                          <a:spcPct val="115000"/>
                        </a:lnSpc>
                        <a:spcAft>
                          <a:spcPts val="0"/>
                        </a:spcAft>
                      </a:pPr>
                      <a:r>
                        <a:rPr lang="fa-IR" sz="1400" dirty="0" smtClean="0">
                          <a:latin typeface="Calibri"/>
                          <a:ea typeface="Calibri"/>
                          <a:cs typeface="B Nazanin" pitchFamily="2" charset="-78"/>
                        </a:rPr>
                        <a:t>826</a:t>
                      </a:r>
                      <a:endParaRPr lang="en-US" sz="1400" dirty="0">
                        <a:latin typeface="Calibri"/>
                        <a:ea typeface="Calibri"/>
                        <a:cs typeface="B Nazanin"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0">
                        <a:lnSpc>
                          <a:spcPct val="115000"/>
                        </a:lnSpc>
                        <a:spcAft>
                          <a:spcPts val="0"/>
                        </a:spcAft>
                      </a:pPr>
                      <a:r>
                        <a:rPr lang="fa-IR" sz="1400" dirty="0" smtClean="0">
                          <a:latin typeface="Calibri"/>
                          <a:ea typeface="Calibri"/>
                          <a:cs typeface="B Nazanin" pitchFamily="2" charset="-78"/>
                        </a:rPr>
                        <a:t>825</a:t>
                      </a:r>
                      <a:endParaRPr lang="en-US" sz="1400" dirty="0">
                        <a:latin typeface="Calibri"/>
                        <a:ea typeface="Calibri"/>
                        <a:cs typeface="B Nazanin"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1"/>
                      <a:r>
                        <a:rPr lang="fa-IR" sz="1400" dirty="0" smtClean="0">
                          <a:cs typeface="B Nazanin" panose="00000400000000000000" pitchFamily="2" charset="-78"/>
                        </a:rPr>
                        <a:t>823</a:t>
                      </a:r>
                      <a:endParaRPr lang="da-DK" sz="1400" dirty="0" smtClean="0">
                        <a:cs typeface="B Nazanin" panose="00000400000000000000"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fa-IR" sz="1400" dirty="0" smtClean="0">
                          <a:cs typeface="B Nazanin" panose="00000400000000000000" pitchFamily="2" charset="-78"/>
                        </a:rPr>
                        <a:t>821</a:t>
                      </a:r>
                      <a:endParaRPr lang="fa-IR" sz="1400" dirty="0">
                        <a:cs typeface="B Nazanin" panose="00000400000000000000"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245368">
                <a:tc>
                  <a:txBody>
                    <a:bodyPr/>
                    <a:lstStyle/>
                    <a:p>
                      <a:pPr algn="r" rtl="1">
                        <a:lnSpc>
                          <a:spcPct val="115000"/>
                        </a:lnSpc>
                        <a:spcAft>
                          <a:spcPts val="0"/>
                        </a:spcAft>
                      </a:pPr>
                      <a:r>
                        <a:rPr lang="ar-SA" sz="1400" dirty="0">
                          <a:cs typeface="B Nazanin" pitchFamily="2" charset="-78"/>
                        </a:rPr>
                        <a:t>تعداد طلاق</a:t>
                      </a:r>
                      <a:endParaRPr lang="en-US" sz="1400" dirty="0">
                        <a:latin typeface="Calibri"/>
                        <a:ea typeface="Calibri"/>
                        <a:cs typeface="B Nazanin" pitchFamily="2" charset="-78"/>
                      </a:endParaRPr>
                    </a:p>
                  </a:txBody>
                  <a:tcPr marL="64886" marR="64886"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0">
                        <a:lnSpc>
                          <a:spcPct val="115000"/>
                        </a:lnSpc>
                        <a:spcAft>
                          <a:spcPts val="0"/>
                        </a:spcAft>
                      </a:pPr>
                      <a:r>
                        <a:rPr lang="fa-IR" sz="1400" dirty="0" smtClean="0">
                          <a:latin typeface="Calibri"/>
                          <a:ea typeface="Calibri"/>
                          <a:cs typeface="B Nazanin" pitchFamily="2" charset="-78"/>
                        </a:rPr>
                        <a:t>177</a:t>
                      </a:r>
                      <a:endParaRPr lang="en-US" sz="1400" dirty="0">
                        <a:latin typeface="Calibri"/>
                        <a:ea typeface="Calibri"/>
                        <a:cs typeface="B Nazanin"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0">
                        <a:lnSpc>
                          <a:spcPct val="115000"/>
                        </a:lnSpc>
                        <a:spcAft>
                          <a:spcPts val="0"/>
                        </a:spcAft>
                      </a:pPr>
                      <a:r>
                        <a:rPr lang="fa-IR" sz="1400" dirty="0" smtClean="0">
                          <a:latin typeface="Calibri"/>
                          <a:ea typeface="Calibri"/>
                          <a:cs typeface="B Nazanin" pitchFamily="2" charset="-78"/>
                        </a:rPr>
                        <a:t>192</a:t>
                      </a:r>
                      <a:endParaRPr lang="en-US" sz="1400" dirty="0">
                        <a:latin typeface="Calibri"/>
                        <a:ea typeface="Calibri"/>
                        <a:cs typeface="B Nazanin"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0">
                        <a:lnSpc>
                          <a:spcPct val="115000"/>
                        </a:lnSpc>
                        <a:spcAft>
                          <a:spcPts val="0"/>
                        </a:spcAft>
                      </a:pPr>
                      <a:r>
                        <a:rPr lang="fa-IR" sz="1400" dirty="0" smtClean="0">
                          <a:latin typeface="Calibri"/>
                          <a:ea typeface="Calibri"/>
                          <a:cs typeface="B Nazanin" pitchFamily="2" charset="-78"/>
                        </a:rPr>
                        <a:t>209</a:t>
                      </a:r>
                      <a:endParaRPr lang="en-US" sz="1400" dirty="0">
                        <a:latin typeface="Calibri"/>
                        <a:ea typeface="Calibri"/>
                        <a:cs typeface="B Nazanin"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0">
                        <a:lnSpc>
                          <a:spcPct val="115000"/>
                        </a:lnSpc>
                        <a:spcAft>
                          <a:spcPts val="0"/>
                        </a:spcAft>
                      </a:pPr>
                      <a:r>
                        <a:rPr lang="fa-IR" sz="1400" dirty="0" smtClean="0">
                          <a:latin typeface="Calibri"/>
                          <a:ea typeface="Calibri"/>
                          <a:cs typeface="B Nazanin" pitchFamily="2" charset="-78"/>
                        </a:rPr>
                        <a:t>227</a:t>
                      </a:r>
                      <a:endParaRPr lang="en-US" sz="1400" dirty="0">
                        <a:latin typeface="Calibri"/>
                        <a:ea typeface="Calibri"/>
                        <a:cs typeface="B Nazanin"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245368">
                <a:tc>
                  <a:txBody>
                    <a:bodyPr/>
                    <a:lstStyle/>
                    <a:p>
                      <a:pPr algn="r" rtl="1">
                        <a:lnSpc>
                          <a:spcPct val="115000"/>
                        </a:lnSpc>
                        <a:spcAft>
                          <a:spcPts val="0"/>
                        </a:spcAft>
                      </a:pPr>
                      <a:r>
                        <a:rPr lang="ar-SA" sz="1400" dirty="0">
                          <a:cs typeface="B Nazanin" pitchFamily="2" charset="-78"/>
                        </a:rPr>
                        <a:t>ضریب نیاز ناشی از طلاق</a:t>
                      </a:r>
                      <a:endParaRPr lang="en-US" sz="1400" dirty="0">
                        <a:latin typeface="Calibri"/>
                        <a:ea typeface="Calibri"/>
                        <a:cs typeface="B Nazanin" pitchFamily="2" charset="-78"/>
                      </a:endParaRPr>
                    </a:p>
                  </a:txBody>
                  <a:tcPr marL="64886" marR="64886"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gridSpan="4">
                  <a:txBody>
                    <a:bodyPr/>
                    <a:lstStyle/>
                    <a:p>
                      <a:pPr algn="ctr" rtl="0">
                        <a:lnSpc>
                          <a:spcPct val="115000"/>
                        </a:lnSpc>
                        <a:spcAft>
                          <a:spcPts val="0"/>
                        </a:spcAft>
                      </a:pPr>
                      <a:r>
                        <a:rPr lang="fa-IR" sz="1400" dirty="0" smtClean="0">
                          <a:latin typeface="Calibri"/>
                          <a:ea typeface="Calibri"/>
                          <a:cs typeface="B Nazanin" pitchFamily="2" charset="-78"/>
                        </a:rPr>
                        <a:t>25%</a:t>
                      </a:r>
                      <a:endParaRPr lang="en-US" sz="1400" dirty="0">
                        <a:latin typeface="Calibri"/>
                        <a:ea typeface="Calibri"/>
                        <a:cs typeface="B Nazanin"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245368">
                <a:tc>
                  <a:txBody>
                    <a:bodyPr/>
                    <a:lstStyle/>
                    <a:p>
                      <a:pPr algn="r" rtl="1">
                        <a:lnSpc>
                          <a:spcPct val="115000"/>
                        </a:lnSpc>
                        <a:spcAft>
                          <a:spcPts val="0"/>
                        </a:spcAft>
                      </a:pPr>
                      <a:r>
                        <a:rPr lang="ar-SA" sz="1400" dirty="0">
                          <a:cs typeface="B Nazanin" pitchFamily="2" charset="-78"/>
                        </a:rPr>
                        <a:t>نیاز ناشی از طلاق</a:t>
                      </a:r>
                      <a:endParaRPr lang="en-US" sz="1400" dirty="0">
                        <a:latin typeface="Calibri"/>
                        <a:ea typeface="Calibri"/>
                        <a:cs typeface="B Nazanin" pitchFamily="2" charset="-78"/>
                      </a:endParaRPr>
                    </a:p>
                  </a:txBody>
                  <a:tcPr marL="64886" marR="64886"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0">
                        <a:lnSpc>
                          <a:spcPct val="115000"/>
                        </a:lnSpc>
                        <a:spcAft>
                          <a:spcPts val="0"/>
                        </a:spcAft>
                      </a:pPr>
                      <a:r>
                        <a:rPr lang="fa-IR" sz="1400" dirty="0" smtClean="0">
                          <a:latin typeface="Calibri"/>
                          <a:ea typeface="Calibri"/>
                          <a:cs typeface="B Nazanin" pitchFamily="2" charset="-78"/>
                        </a:rPr>
                        <a:t>44</a:t>
                      </a:r>
                      <a:endParaRPr lang="en-US" sz="1400" dirty="0">
                        <a:latin typeface="Calibri"/>
                        <a:ea typeface="Calibri"/>
                        <a:cs typeface="B Nazanin"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0">
                        <a:lnSpc>
                          <a:spcPct val="115000"/>
                        </a:lnSpc>
                        <a:spcAft>
                          <a:spcPts val="0"/>
                        </a:spcAft>
                      </a:pPr>
                      <a:r>
                        <a:rPr lang="fa-IR" sz="1400" dirty="0" smtClean="0">
                          <a:latin typeface="Calibri"/>
                          <a:ea typeface="Calibri"/>
                          <a:cs typeface="B Nazanin" pitchFamily="2" charset="-78"/>
                        </a:rPr>
                        <a:t>48</a:t>
                      </a:r>
                      <a:endParaRPr lang="en-US" sz="1400" dirty="0">
                        <a:latin typeface="Calibri"/>
                        <a:ea typeface="Calibri"/>
                        <a:cs typeface="B Nazanin"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0">
                        <a:lnSpc>
                          <a:spcPct val="115000"/>
                        </a:lnSpc>
                        <a:spcAft>
                          <a:spcPts val="0"/>
                        </a:spcAft>
                      </a:pPr>
                      <a:r>
                        <a:rPr lang="fa-IR" sz="1400" dirty="0" smtClean="0">
                          <a:latin typeface="Calibri"/>
                          <a:ea typeface="Calibri"/>
                          <a:cs typeface="B Nazanin" pitchFamily="2" charset="-78"/>
                        </a:rPr>
                        <a:t>52</a:t>
                      </a:r>
                      <a:endParaRPr lang="en-US" sz="1400" dirty="0">
                        <a:latin typeface="Calibri"/>
                        <a:ea typeface="Calibri"/>
                        <a:cs typeface="B Nazanin"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0">
                        <a:lnSpc>
                          <a:spcPct val="115000"/>
                        </a:lnSpc>
                        <a:spcAft>
                          <a:spcPts val="0"/>
                        </a:spcAft>
                      </a:pPr>
                      <a:r>
                        <a:rPr lang="fa-IR" sz="1400" dirty="0" smtClean="0">
                          <a:latin typeface="Calibri"/>
                          <a:ea typeface="Calibri"/>
                          <a:cs typeface="B Nazanin" pitchFamily="2" charset="-78"/>
                        </a:rPr>
                        <a:t>57</a:t>
                      </a:r>
                      <a:endParaRPr lang="en-US" sz="1400" dirty="0">
                        <a:latin typeface="Calibri"/>
                        <a:ea typeface="Calibri"/>
                        <a:cs typeface="B Nazanin"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245368">
                <a:tc>
                  <a:txBody>
                    <a:bodyPr/>
                    <a:lstStyle/>
                    <a:p>
                      <a:pPr algn="r" rtl="1">
                        <a:lnSpc>
                          <a:spcPct val="115000"/>
                        </a:lnSpc>
                        <a:spcAft>
                          <a:spcPts val="0"/>
                        </a:spcAft>
                      </a:pPr>
                      <a:r>
                        <a:rPr lang="ar-SA" sz="1400" dirty="0">
                          <a:cs typeface="B Nazanin" pitchFamily="2" charset="-78"/>
                        </a:rPr>
                        <a:t>مرگ و میر</a:t>
                      </a:r>
                      <a:endParaRPr lang="en-US" sz="1400" dirty="0">
                        <a:latin typeface="Calibri"/>
                        <a:ea typeface="Calibri"/>
                        <a:cs typeface="B Nazanin" pitchFamily="2" charset="-78"/>
                      </a:endParaRPr>
                    </a:p>
                  </a:txBody>
                  <a:tcPr marL="64886" marR="64886"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0">
                        <a:lnSpc>
                          <a:spcPct val="115000"/>
                        </a:lnSpc>
                        <a:spcAft>
                          <a:spcPts val="0"/>
                        </a:spcAft>
                      </a:pPr>
                      <a:r>
                        <a:rPr lang="fa-IR" sz="1400" dirty="0" smtClean="0">
                          <a:latin typeface="Calibri"/>
                          <a:ea typeface="Calibri"/>
                          <a:cs typeface="B Nazanin" pitchFamily="2" charset="-78"/>
                        </a:rPr>
                        <a:t>358</a:t>
                      </a:r>
                      <a:endParaRPr lang="en-US" sz="1400" dirty="0">
                        <a:latin typeface="Calibri"/>
                        <a:ea typeface="Calibri"/>
                        <a:cs typeface="B Nazanin"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0">
                        <a:lnSpc>
                          <a:spcPct val="115000"/>
                        </a:lnSpc>
                        <a:spcAft>
                          <a:spcPts val="0"/>
                        </a:spcAft>
                      </a:pPr>
                      <a:r>
                        <a:rPr lang="fa-IR" sz="1400" dirty="0" smtClean="0">
                          <a:latin typeface="Calibri"/>
                          <a:ea typeface="Calibri"/>
                          <a:cs typeface="B Nazanin" pitchFamily="2" charset="-78"/>
                        </a:rPr>
                        <a:t>352</a:t>
                      </a:r>
                      <a:endParaRPr lang="en-US" sz="1400" dirty="0">
                        <a:latin typeface="Calibri"/>
                        <a:ea typeface="Calibri"/>
                        <a:cs typeface="B Nazanin"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0">
                        <a:lnSpc>
                          <a:spcPct val="115000"/>
                        </a:lnSpc>
                        <a:spcAft>
                          <a:spcPts val="0"/>
                        </a:spcAft>
                      </a:pPr>
                      <a:r>
                        <a:rPr lang="fa-IR" sz="1400" dirty="0" smtClean="0">
                          <a:latin typeface="Calibri"/>
                          <a:ea typeface="Calibri"/>
                          <a:cs typeface="B Nazanin" pitchFamily="2" charset="-78"/>
                        </a:rPr>
                        <a:t>346</a:t>
                      </a:r>
                      <a:endParaRPr lang="en-US" sz="1400" dirty="0">
                        <a:latin typeface="Calibri"/>
                        <a:ea typeface="Calibri"/>
                        <a:cs typeface="B Nazanin"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0">
                        <a:lnSpc>
                          <a:spcPct val="115000"/>
                        </a:lnSpc>
                        <a:spcAft>
                          <a:spcPts val="0"/>
                        </a:spcAft>
                      </a:pPr>
                      <a:r>
                        <a:rPr lang="fa-IR" sz="1400" dirty="0" smtClean="0">
                          <a:latin typeface="Calibri"/>
                          <a:ea typeface="Calibri"/>
                          <a:cs typeface="B Nazanin" pitchFamily="2" charset="-78"/>
                        </a:rPr>
                        <a:t>340</a:t>
                      </a:r>
                      <a:endParaRPr lang="en-US" sz="1400" dirty="0">
                        <a:latin typeface="Calibri"/>
                        <a:ea typeface="Calibri"/>
                        <a:cs typeface="B Nazanin"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245368">
                <a:tc>
                  <a:txBody>
                    <a:bodyPr/>
                    <a:lstStyle/>
                    <a:p>
                      <a:pPr algn="r" rtl="1">
                        <a:lnSpc>
                          <a:spcPct val="115000"/>
                        </a:lnSpc>
                        <a:spcAft>
                          <a:spcPts val="0"/>
                        </a:spcAft>
                      </a:pPr>
                      <a:r>
                        <a:rPr lang="ar-SA" sz="1400" dirty="0">
                          <a:cs typeface="B Nazanin" pitchFamily="2" charset="-78"/>
                        </a:rPr>
                        <a:t>ضریب کاهش نیاز ناشی از مرگ و میر</a:t>
                      </a:r>
                      <a:endParaRPr lang="en-US" sz="1400" dirty="0">
                        <a:latin typeface="Calibri"/>
                        <a:ea typeface="Calibri"/>
                        <a:cs typeface="B Nazanin" pitchFamily="2" charset="-78"/>
                      </a:endParaRPr>
                    </a:p>
                  </a:txBody>
                  <a:tcPr marL="64886" marR="64886"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gridSpan="4">
                  <a:txBody>
                    <a:bodyPr/>
                    <a:lstStyle/>
                    <a:p>
                      <a:pPr algn="ctr" rtl="0">
                        <a:lnSpc>
                          <a:spcPct val="115000"/>
                        </a:lnSpc>
                        <a:spcAft>
                          <a:spcPts val="0"/>
                        </a:spcAft>
                      </a:pPr>
                      <a:r>
                        <a:rPr lang="fa-IR" sz="1400" dirty="0" smtClean="0">
                          <a:latin typeface="Calibri"/>
                          <a:ea typeface="Calibri"/>
                          <a:cs typeface="B Nazanin" pitchFamily="2" charset="-78"/>
                        </a:rPr>
                        <a:t>10%</a:t>
                      </a:r>
                      <a:endParaRPr lang="en-US" sz="1400" dirty="0">
                        <a:latin typeface="Calibri"/>
                        <a:ea typeface="Calibri"/>
                        <a:cs typeface="B Nazanin"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245368">
                <a:tc>
                  <a:txBody>
                    <a:bodyPr/>
                    <a:lstStyle/>
                    <a:p>
                      <a:pPr algn="r" rtl="1">
                        <a:lnSpc>
                          <a:spcPct val="115000"/>
                        </a:lnSpc>
                        <a:spcAft>
                          <a:spcPts val="0"/>
                        </a:spcAft>
                      </a:pPr>
                      <a:r>
                        <a:rPr lang="ar-SA" sz="1400" dirty="0">
                          <a:cs typeface="B Nazanin" pitchFamily="2" charset="-78"/>
                        </a:rPr>
                        <a:t>کاهش نیاز ناشی از مرگ و میر</a:t>
                      </a:r>
                      <a:endParaRPr lang="en-US" sz="1400" dirty="0">
                        <a:latin typeface="Calibri"/>
                        <a:ea typeface="Calibri"/>
                        <a:cs typeface="B Nazanin" pitchFamily="2" charset="-78"/>
                      </a:endParaRPr>
                    </a:p>
                  </a:txBody>
                  <a:tcPr marL="64886" marR="64886"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0">
                        <a:lnSpc>
                          <a:spcPct val="115000"/>
                        </a:lnSpc>
                        <a:spcAft>
                          <a:spcPts val="0"/>
                        </a:spcAft>
                      </a:pPr>
                      <a:r>
                        <a:rPr lang="fa-IR" sz="1400" dirty="0" smtClean="0">
                          <a:latin typeface="Calibri"/>
                          <a:ea typeface="Calibri"/>
                          <a:cs typeface="B Nazanin" pitchFamily="2" charset="-78"/>
                        </a:rPr>
                        <a:t>36</a:t>
                      </a:r>
                      <a:endParaRPr lang="en-US" sz="1400" dirty="0">
                        <a:latin typeface="Calibri"/>
                        <a:ea typeface="Calibri"/>
                        <a:cs typeface="B Nazanin"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0">
                        <a:lnSpc>
                          <a:spcPct val="115000"/>
                        </a:lnSpc>
                        <a:spcAft>
                          <a:spcPts val="0"/>
                        </a:spcAft>
                      </a:pPr>
                      <a:r>
                        <a:rPr lang="fa-IR" sz="1400" dirty="0" smtClean="0">
                          <a:latin typeface="Calibri"/>
                          <a:ea typeface="Calibri"/>
                          <a:cs typeface="B Nazanin" pitchFamily="2" charset="-78"/>
                        </a:rPr>
                        <a:t>35</a:t>
                      </a:r>
                      <a:endParaRPr lang="en-US" sz="1400" dirty="0">
                        <a:latin typeface="Calibri"/>
                        <a:ea typeface="Calibri"/>
                        <a:cs typeface="B Nazanin"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0">
                        <a:lnSpc>
                          <a:spcPct val="115000"/>
                        </a:lnSpc>
                        <a:spcAft>
                          <a:spcPts val="0"/>
                        </a:spcAft>
                      </a:pPr>
                      <a:r>
                        <a:rPr lang="fa-IR" sz="1400" dirty="0" smtClean="0">
                          <a:latin typeface="Calibri"/>
                          <a:ea typeface="Calibri"/>
                          <a:cs typeface="B Nazanin" pitchFamily="2" charset="-78"/>
                        </a:rPr>
                        <a:t>35</a:t>
                      </a:r>
                      <a:endParaRPr lang="en-US" sz="1400" dirty="0">
                        <a:latin typeface="Calibri"/>
                        <a:ea typeface="Calibri"/>
                        <a:cs typeface="B Nazanin"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0">
                        <a:lnSpc>
                          <a:spcPct val="115000"/>
                        </a:lnSpc>
                        <a:spcAft>
                          <a:spcPts val="0"/>
                        </a:spcAft>
                      </a:pPr>
                      <a:r>
                        <a:rPr lang="fa-IR" sz="1400" dirty="0" smtClean="0">
                          <a:latin typeface="Calibri"/>
                          <a:ea typeface="Calibri"/>
                          <a:cs typeface="B Nazanin" pitchFamily="2" charset="-78"/>
                        </a:rPr>
                        <a:t>34</a:t>
                      </a:r>
                      <a:endParaRPr lang="en-US" sz="1400" dirty="0">
                        <a:latin typeface="Calibri"/>
                        <a:ea typeface="Calibri"/>
                        <a:cs typeface="B Nazanin"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245368">
                <a:tc>
                  <a:txBody>
                    <a:bodyPr/>
                    <a:lstStyle/>
                    <a:p>
                      <a:pPr algn="r" rtl="1">
                        <a:lnSpc>
                          <a:spcPct val="115000"/>
                        </a:lnSpc>
                        <a:spcAft>
                          <a:spcPts val="0"/>
                        </a:spcAft>
                      </a:pPr>
                      <a:r>
                        <a:rPr lang="ar-SA" sz="1400" dirty="0">
                          <a:cs typeface="B Nazanin" pitchFamily="2" charset="-78"/>
                        </a:rPr>
                        <a:t>نیاز ناشی از تخریب</a:t>
                      </a:r>
                      <a:endParaRPr lang="en-US" sz="1400" dirty="0">
                        <a:latin typeface="Calibri"/>
                        <a:ea typeface="Calibri"/>
                        <a:cs typeface="B Nazanin" pitchFamily="2" charset="-78"/>
                      </a:endParaRPr>
                    </a:p>
                  </a:txBody>
                  <a:tcPr marL="64886" marR="64886"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0">
                        <a:lnSpc>
                          <a:spcPct val="115000"/>
                        </a:lnSpc>
                        <a:spcAft>
                          <a:spcPts val="0"/>
                        </a:spcAft>
                      </a:pPr>
                      <a:r>
                        <a:rPr lang="fa-IR" sz="1400" dirty="0" smtClean="0">
                          <a:latin typeface="Calibri"/>
                          <a:ea typeface="Calibri"/>
                          <a:cs typeface="B Nazanin" pitchFamily="2" charset="-78"/>
                        </a:rPr>
                        <a:t>351</a:t>
                      </a:r>
                      <a:endParaRPr lang="en-US" sz="1400" dirty="0">
                        <a:latin typeface="Calibri"/>
                        <a:ea typeface="Calibri"/>
                        <a:cs typeface="B Nazanin"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0">
                        <a:lnSpc>
                          <a:spcPct val="115000"/>
                        </a:lnSpc>
                        <a:spcAft>
                          <a:spcPts val="0"/>
                        </a:spcAft>
                      </a:pPr>
                      <a:r>
                        <a:rPr lang="fa-IR" sz="1400" dirty="0" smtClean="0">
                          <a:latin typeface="Calibri"/>
                          <a:ea typeface="Calibri"/>
                          <a:cs typeface="B Nazanin" pitchFamily="2" charset="-78"/>
                        </a:rPr>
                        <a:t>366</a:t>
                      </a:r>
                      <a:endParaRPr lang="en-US" sz="1400" dirty="0">
                        <a:latin typeface="Calibri"/>
                        <a:ea typeface="Calibri"/>
                        <a:cs typeface="B Nazanin"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0">
                        <a:lnSpc>
                          <a:spcPct val="115000"/>
                        </a:lnSpc>
                        <a:spcAft>
                          <a:spcPts val="0"/>
                        </a:spcAft>
                      </a:pPr>
                      <a:r>
                        <a:rPr lang="fa-IR" sz="1400" dirty="0" smtClean="0">
                          <a:latin typeface="Calibri"/>
                          <a:ea typeface="Calibri"/>
                          <a:cs typeface="B Nazanin" pitchFamily="2" charset="-78"/>
                        </a:rPr>
                        <a:t>381</a:t>
                      </a:r>
                      <a:endParaRPr lang="en-US" sz="1400" dirty="0">
                        <a:latin typeface="Calibri"/>
                        <a:ea typeface="Calibri"/>
                        <a:cs typeface="B Nazanin"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0">
                        <a:lnSpc>
                          <a:spcPct val="115000"/>
                        </a:lnSpc>
                        <a:spcAft>
                          <a:spcPts val="0"/>
                        </a:spcAft>
                      </a:pPr>
                      <a:r>
                        <a:rPr lang="fa-IR" sz="1400" dirty="0" smtClean="0">
                          <a:latin typeface="Calibri"/>
                          <a:ea typeface="Calibri"/>
                          <a:cs typeface="B Nazanin" pitchFamily="2" charset="-78"/>
                        </a:rPr>
                        <a:t>397</a:t>
                      </a:r>
                      <a:endParaRPr lang="en-US" sz="1400" dirty="0">
                        <a:latin typeface="Calibri"/>
                        <a:ea typeface="Calibri"/>
                        <a:cs typeface="B Nazanin"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245368">
                <a:tc>
                  <a:txBody>
                    <a:bodyPr/>
                    <a:lstStyle/>
                    <a:p>
                      <a:pPr algn="r" rtl="1">
                        <a:lnSpc>
                          <a:spcPct val="115000"/>
                        </a:lnSpc>
                        <a:spcAft>
                          <a:spcPts val="0"/>
                        </a:spcAft>
                      </a:pPr>
                      <a:r>
                        <a:rPr lang="ar-SA" sz="1400" dirty="0">
                          <a:cs typeface="B Nazanin" pitchFamily="2" charset="-78"/>
                        </a:rPr>
                        <a:t>تعداد واحدهای خالی از سکنه</a:t>
                      </a:r>
                      <a:endParaRPr lang="en-US" sz="1400" dirty="0">
                        <a:latin typeface="Calibri"/>
                        <a:ea typeface="Calibri"/>
                        <a:cs typeface="B Nazanin" pitchFamily="2" charset="-78"/>
                      </a:endParaRPr>
                    </a:p>
                  </a:txBody>
                  <a:tcPr marL="64886" marR="64886"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1">
                        <a:lnSpc>
                          <a:spcPct val="115000"/>
                        </a:lnSpc>
                        <a:spcAft>
                          <a:spcPts val="0"/>
                        </a:spcAft>
                      </a:pPr>
                      <a:r>
                        <a:rPr lang="fa-IR" sz="1400" dirty="0" smtClean="0">
                          <a:latin typeface="Calibri"/>
                          <a:ea typeface="Calibri"/>
                          <a:cs typeface="B Nazanin" pitchFamily="2" charset="-78"/>
                        </a:rPr>
                        <a:t>1636</a:t>
                      </a:r>
                      <a:endParaRPr lang="en-US" sz="1400" dirty="0">
                        <a:latin typeface="Calibri"/>
                        <a:ea typeface="Calibri"/>
                        <a:cs typeface="B Nazanin"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0">
                        <a:lnSpc>
                          <a:spcPct val="115000"/>
                        </a:lnSpc>
                        <a:spcAft>
                          <a:spcPts val="0"/>
                        </a:spcAft>
                      </a:pPr>
                      <a:r>
                        <a:rPr lang="fa-IR" sz="1400" dirty="0" smtClean="0">
                          <a:latin typeface="Calibri"/>
                          <a:ea typeface="Calibri"/>
                          <a:cs typeface="B Nazanin" pitchFamily="2" charset="-78"/>
                        </a:rPr>
                        <a:t>-</a:t>
                      </a:r>
                      <a:endParaRPr lang="en-US" sz="1400" dirty="0">
                        <a:latin typeface="Calibri"/>
                        <a:ea typeface="Calibri"/>
                        <a:cs typeface="B Nazanin"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0">
                        <a:lnSpc>
                          <a:spcPct val="115000"/>
                        </a:lnSpc>
                        <a:spcAft>
                          <a:spcPts val="0"/>
                        </a:spcAft>
                      </a:pPr>
                      <a:r>
                        <a:rPr lang="fa-IR" sz="1400" dirty="0" smtClean="0">
                          <a:latin typeface="Calibri"/>
                          <a:ea typeface="Calibri"/>
                          <a:cs typeface="B Nazanin" pitchFamily="2" charset="-78"/>
                        </a:rPr>
                        <a:t>-</a:t>
                      </a:r>
                      <a:endParaRPr lang="en-US" sz="1400" dirty="0">
                        <a:latin typeface="Calibri"/>
                        <a:ea typeface="Calibri"/>
                        <a:cs typeface="B Nazanin"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0">
                        <a:lnSpc>
                          <a:spcPct val="115000"/>
                        </a:lnSpc>
                        <a:spcAft>
                          <a:spcPts val="0"/>
                        </a:spcAft>
                      </a:pPr>
                      <a:r>
                        <a:rPr lang="fa-IR" sz="1400" dirty="0" smtClean="0">
                          <a:latin typeface="Calibri"/>
                          <a:ea typeface="Calibri"/>
                          <a:cs typeface="B Nazanin" pitchFamily="2" charset="-78"/>
                        </a:rPr>
                        <a:t>-</a:t>
                      </a:r>
                      <a:endParaRPr lang="en-US" sz="1400" dirty="0">
                        <a:latin typeface="Calibri"/>
                        <a:ea typeface="Calibri"/>
                        <a:cs typeface="B Nazanin"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245368">
                <a:tc>
                  <a:txBody>
                    <a:bodyPr/>
                    <a:lstStyle/>
                    <a:p>
                      <a:pPr algn="r" rtl="1">
                        <a:lnSpc>
                          <a:spcPct val="115000"/>
                        </a:lnSpc>
                        <a:spcAft>
                          <a:spcPts val="0"/>
                        </a:spcAft>
                      </a:pPr>
                      <a:r>
                        <a:rPr lang="ar-SA" sz="1400" dirty="0">
                          <a:cs typeface="B Nazanin" pitchFamily="2" charset="-78"/>
                        </a:rPr>
                        <a:t>ضریب ورود واحدهای خالی</a:t>
                      </a:r>
                      <a:endParaRPr lang="en-US" sz="1400" dirty="0">
                        <a:latin typeface="Calibri"/>
                        <a:ea typeface="Calibri"/>
                        <a:cs typeface="B Nazanin" pitchFamily="2" charset="-78"/>
                      </a:endParaRPr>
                    </a:p>
                  </a:txBody>
                  <a:tcPr marL="64886" marR="64886"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gridSpan="4">
                  <a:txBody>
                    <a:bodyPr/>
                    <a:lstStyle/>
                    <a:p>
                      <a:pPr algn="ctr" rtl="0">
                        <a:lnSpc>
                          <a:spcPct val="115000"/>
                        </a:lnSpc>
                        <a:spcAft>
                          <a:spcPts val="0"/>
                        </a:spcAft>
                      </a:pPr>
                      <a:r>
                        <a:rPr lang="fa-IR" sz="1400" dirty="0" smtClean="0">
                          <a:latin typeface="Calibri"/>
                          <a:ea typeface="Calibri"/>
                          <a:cs typeface="B Nazanin" pitchFamily="2" charset="-78"/>
                        </a:rPr>
                        <a:t>50%</a:t>
                      </a:r>
                      <a:endParaRPr lang="en-US" sz="1400" dirty="0">
                        <a:latin typeface="Calibri"/>
                        <a:ea typeface="Calibri"/>
                        <a:cs typeface="B Nazanin"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245368">
                <a:tc>
                  <a:txBody>
                    <a:bodyPr/>
                    <a:lstStyle/>
                    <a:p>
                      <a:pPr algn="r" rtl="1">
                        <a:lnSpc>
                          <a:spcPct val="115000"/>
                        </a:lnSpc>
                        <a:spcAft>
                          <a:spcPts val="0"/>
                        </a:spcAft>
                      </a:pPr>
                      <a:r>
                        <a:rPr lang="ar-SA" sz="1400" dirty="0">
                          <a:cs typeface="B Nazanin" pitchFamily="2" charset="-78"/>
                        </a:rPr>
                        <a:t>کاهش نیاز ناشی از عرضۀ واحدهای خالی</a:t>
                      </a:r>
                      <a:endParaRPr lang="en-US" sz="1400" dirty="0">
                        <a:latin typeface="Calibri"/>
                        <a:ea typeface="Calibri"/>
                        <a:cs typeface="B Nazanin" pitchFamily="2" charset="-78"/>
                      </a:endParaRPr>
                    </a:p>
                  </a:txBody>
                  <a:tcPr marL="64886" marR="64886"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0">
                        <a:lnSpc>
                          <a:spcPct val="115000"/>
                        </a:lnSpc>
                        <a:spcAft>
                          <a:spcPts val="0"/>
                        </a:spcAft>
                      </a:pPr>
                      <a:r>
                        <a:rPr lang="fa-IR" sz="1400" dirty="0" smtClean="0">
                          <a:latin typeface="Calibri"/>
                          <a:ea typeface="Calibri"/>
                          <a:cs typeface="B Nazanin" pitchFamily="2" charset="-78"/>
                        </a:rPr>
                        <a:t>205</a:t>
                      </a:r>
                      <a:endParaRPr lang="en-US" sz="1400" dirty="0">
                        <a:latin typeface="Calibri"/>
                        <a:ea typeface="Calibri"/>
                        <a:cs typeface="B Nazanin"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0">
                        <a:lnSpc>
                          <a:spcPct val="115000"/>
                        </a:lnSpc>
                        <a:spcAft>
                          <a:spcPts val="0"/>
                        </a:spcAft>
                      </a:pPr>
                      <a:r>
                        <a:rPr lang="fa-IR" sz="1400" dirty="0" smtClean="0">
                          <a:latin typeface="Calibri"/>
                          <a:ea typeface="Calibri"/>
                          <a:cs typeface="B Nazanin" pitchFamily="2" charset="-78"/>
                        </a:rPr>
                        <a:t>205</a:t>
                      </a:r>
                      <a:endParaRPr lang="en-US" sz="1400" dirty="0">
                        <a:latin typeface="Calibri"/>
                        <a:ea typeface="Calibri"/>
                        <a:cs typeface="B Nazanin"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0">
                        <a:lnSpc>
                          <a:spcPct val="115000"/>
                        </a:lnSpc>
                        <a:spcAft>
                          <a:spcPts val="0"/>
                        </a:spcAft>
                      </a:pPr>
                      <a:r>
                        <a:rPr lang="fa-IR" sz="1400" dirty="0" smtClean="0">
                          <a:latin typeface="Calibri"/>
                          <a:ea typeface="Calibri"/>
                          <a:cs typeface="B Nazanin" pitchFamily="2" charset="-78"/>
                        </a:rPr>
                        <a:t>205</a:t>
                      </a:r>
                      <a:endParaRPr lang="en-US" sz="1400" dirty="0">
                        <a:latin typeface="Calibri"/>
                        <a:ea typeface="Calibri"/>
                        <a:cs typeface="B Nazanin"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0">
                        <a:lnSpc>
                          <a:spcPct val="115000"/>
                        </a:lnSpc>
                        <a:spcAft>
                          <a:spcPts val="0"/>
                        </a:spcAft>
                      </a:pPr>
                      <a:r>
                        <a:rPr lang="fa-IR" sz="1400" dirty="0" smtClean="0">
                          <a:latin typeface="Calibri"/>
                          <a:ea typeface="Calibri"/>
                          <a:cs typeface="B Nazanin" pitchFamily="2" charset="-78"/>
                        </a:rPr>
                        <a:t>205</a:t>
                      </a:r>
                      <a:endParaRPr lang="en-US" sz="1400" dirty="0">
                        <a:latin typeface="Calibri"/>
                        <a:ea typeface="Calibri"/>
                        <a:cs typeface="B Nazanin"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245368">
                <a:tc>
                  <a:txBody>
                    <a:bodyPr/>
                    <a:lstStyle/>
                    <a:p>
                      <a:pPr algn="r" rtl="1">
                        <a:lnSpc>
                          <a:spcPct val="115000"/>
                        </a:lnSpc>
                        <a:spcAft>
                          <a:spcPts val="0"/>
                        </a:spcAft>
                      </a:pPr>
                      <a:r>
                        <a:rPr lang="ar-SA" sz="1400" dirty="0">
                          <a:cs typeface="B Nazanin" pitchFamily="2" charset="-78"/>
                        </a:rPr>
                        <a:t>نیاز سالیانۀ مسکن</a:t>
                      </a:r>
                      <a:endParaRPr lang="en-US" sz="1400" dirty="0">
                        <a:latin typeface="Calibri"/>
                        <a:ea typeface="Calibri"/>
                        <a:cs typeface="B Nazanin" pitchFamily="2" charset="-78"/>
                      </a:endParaRPr>
                    </a:p>
                  </a:txBody>
                  <a:tcPr marL="64886" marR="64886"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0">
                        <a:lnSpc>
                          <a:spcPct val="115000"/>
                        </a:lnSpc>
                        <a:spcAft>
                          <a:spcPts val="0"/>
                        </a:spcAft>
                      </a:pPr>
                      <a:r>
                        <a:rPr lang="fa-IR" sz="1400" dirty="0" smtClean="0">
                          <a:latin typeface="Calibri"/>
                          <a:ea typeface="Calibri"/>
                          <a:cs typeface="B Nazanin" pitchFamily="2" charset="-78"/>
                        </a:rPr>
                        <a:t>981</a:t>
                      </a:r>
                      <a:endParaRPr lang="en-US" sz="1400" dirty="0">
                        <a:latin typeface="Calibri"/>
                        <a:ea typeface="Calibri"/>
                        <a:cs typeface="B Nazanin"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0">
                        <a:lnSpc>
                          <a:spcPct val="115000"/>
                        </a:lnSpc>
                        <a:spcAft>
                          <a:spcPts val="0"/>
                        </a:spcAft>
                      </a:pPr>
                      <a:r>
                        <a:rPr lang="fa-IR" sz="1400" dirty="0" smtClean="0">
                          <a:latin typeface="Calibri"/>
                          <a:ea typeface="Calibri"/>
                          <a:cs typeface="B Nazanin" pitchFamily="2" charset="-78"/>
                        </a:rPr>
                        <a:t>999</a:t>
                      </a:r>
                      <a:endParaRPr lang="en-US" sz="1400" dirty="0">
                        <a:latin typeface="Calibri"/>
                        <a:ea typeface="Calibri"/>
                        <a:cs typeface="B Nazanin"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0">
                        <a:lnSpc>
                          <a:spcPct val="115000"/>
                        </a:lnSpc>
                        <a:spcAft>
                          <a:spcPts val="0"/>
                        </a:spcAft>
                      </a:pPr>
                      <a:r>
                        <a:rPr lang="fa-IR" sz="1400" dirty="0" smtClean="0">
                          <a:latin typeface="Calibri"/>
                          <a:ea typeface="Calibri"/>
                          <a:cs typeface="B Nazanin" pitchFamily="2" charset="-78"/>
                        </a:rPr>
                        <a:t>1017</a:t>
                      </a:r>
                      <a:endParaRPr lang="en-US" sz="1400" dirty="0">
                        <a:latin typeface="Calibri"/>
                        <a:ea typeface="Calibri"/>
                        <a:cs typeface="B Nazanin"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0">
                        <a:lnSpc>
                          <a:spcPct val="115000"/>
                        </a:lnSpc>
                        <a:spcAft>
                          <a:spcPts val="0"/>
                        </a:spcAft>
                      </a:pPr>
                      <a:r>
                        <a:rPr lang="fa-IR" sz="1400" dirty="0" smtClean="0">
                          <a:latin typeface="Calibri"/>
                          <a:ea typeface="Calibri"/>
                          <a:cs typeface="B Nazanin" pitchFamily="2" charset="-78"/>
                        </a:rPr>
                        <a:t>1036</a:t>
                      </a:r>
                      <a:endParaRPr lang="en-US" sz="1400" dirty="0">
                        <a:latin typeface="Calibri"/>
                        <a:ea typeface="Calibri"/>
                        <a:cs typeface="B Nazanin"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245368">
                <a:tc>
                  <a:txBody>
                    <a:bodyPr/>
                    <a:lstStyle/>
                    <a:p>
                      <a:pPr algn="r" rtl="1">
                        <a:lnSpc>
                          <a:spcPct val="115000"/>
                        </a:lnSpc>
                        <a:spcAft>
                          <a:spcPts val="0"/>
                        </a:spcAft>
                      </a:pPr>
                      <a:r>
                        <a:rPr lang="ar-SA" sz="1400" dirty="0">
                          <a:cs typeface="B Nazanin" pitchFamily="2" charset="-78"/>
                        </a:rPr>
                        <a:t>ضریب موجودی انبار</a:t>
                      </a:r>
                      <a:endParaRPr lang="en-US" sz="1400" dirty="0">
                        <a:latin typeface="Calibri"/>
                        <a:ea typeface="Calibri"/>
                        <a:cs typeface="B Nazanin" pitchFamily="2" charset="-78"/>
                      </a:endParaRPr>
                    </a:p>
                  </a:txBody>
                  <a:tcPr marL="64886" marR="64886"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gridSpan="4">
                  <a:txBody>
                    <a:bodyPr/>
                    <a:lstStyle/>
                    <a:p>
                      <a:pPr algn="ctr" rtl="0">
                        <a:lnSpc>
                          <a:spcPct val="115000"/>
                        </a:lnSpc>
                        <a:spcAft>
                          <a:spcPts val="0"/>
                        </a:spcAft>
                      </a:pPr>
                      <a:r>
                        <a:rPr lang="fa-IR" sz="1400" dirty="0" smtClean="0">
                          <a:latin typeface="Calibri"/>
                          <a:ea typeface="Calibri"/>
                          <a:cs typeface="B Nazanin" pitchFamily="2" charset="-78"/>
                        </a:rPr>
                        <a:t>5%</a:t>
                      </a:r>
                      <a:endParaRPr lang="en-US" sz="1400" dirty="0">
                        <a:latin typeface="Calibri"/>
                        <a:ea typeface="Calibri"/>
                        <a:cs typeface="B Nazanin"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245368">
                <a:tc>
                  <a:txBody>
                    <a:bodyPr/>
                    <a:lstStyle/>
                    <a:p>
                      <a:pPr algn="r" rtl="1">
                        <a:lnSpc>
                          <a:spcPct val="115000"/>
                        </a:lnSpc>
                        <a:spcAft>
                          <a:spcPts val="0"/>
                        </a:spcAft>
                      </a:pPr>
                      <a:r>
                        <a:rPr lang="ar-SA" sz="1400" dirty="0">
                          <a:cs typeface="B Nazanin" pitchFamily="2" charset="-78"/>
                        </a:rPr>
                        <a:t>نیاز سالیانۀ مسکن با احتساب ضریب انبار</a:t>
                      </a:r>
                      <a:endParaRPr lang="en-US" sz="1400" dirty="0">
                        <a:latin typeface="Calibri"/>
                        <a:ea typeface="Calibri"/>
                        <a:cs typeface="B Nazanin" pitchFamily="2" charset="-78"/>
                      </a:endParaRPr>
                    </a:p>
                  </a:txBody>
                  <a:tcPr marL="64886" marR="64886"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0">
                        <a:lnSpc>
                          <a:spcPct val="115000"/>
                        </a:lnSpc>
                        <a:spcAft>
                          <a:spcPts val="0"/>
                        </a:spcAft>
                      </a:pPr>
                      <a:r>
                        <a:rPr lang="fa-IR" sz="1400" dirty="0" smtClean="0">
                          <a:latin typeface="Calibri"/>
                          <a:ea typeface="Calibri"/>
                          <a:cs typeface="B Nazanin" pitchFamily="2" charset="-78"/>
                        </a:rPr>
                        <a:t>1031</a:t>
                      </a:r>
                      <a:endParaRPr lang="en-US" sz="1400" dirty="0">
                        <a:latin typeface="Calibri"/>
                        <a:ea typeface="Calibri"/>
                        <a:cs typeface="B Nazanin"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0">
                        <a:lnSpc>
                          <a:spcPct val="115000"/>
                        </a:lnSpc>
                        <a:spcAft>
                          <a:spcPts val="0"/>
                        </a:spcAft>
                      </a:pPr>
                      <a:r>
                        <a:rPr lang="fa-IR" sz="1400" dirty="0" smtClean="0">
                          <a:latin typeface="Calibri"/>
                          <a:ea typeface="Calibri"/>
                          <a:cs typeface="B Nazanin" pitchFamily="2" charset="-78"/>
                        </a:rPr>
                        <a:t>1049</a:t>
                      </a:r>
                      <a:endParaRPr lang="en-US" sz="1400" dirty="0">
                        <a:latin typeface="Calibri"/>
                        <a:ea typeface="Calibri"/>
                        <a:cs typeface="B Nazanin"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0">
                        <a:lnSpc>
                          <a:spcPct val="115000"/>
                        </a:lnSpc>
                        <a:spcAft>
                          <a:spcPts val="0"/>
                        </a:spcAft>
                      </a:pPr>
                      <a:r>
                        <a:rPr lang="fa-IR" sz="1400" dirty="0" smtClean="0">
                          <a:latin typeface="Calibri"/>
                          <a:ea typeface="Calibri"/>
                          <a:cs typeface="B Nazanin" pitchFamily="2" charset="-78"/>
                        </a:rPr>
                        <a:t>1068</a:t>
                      </a:r>
                      <a:endParaRPr lang="en-US" sz="1400" dirty="0">
                        <a:latin typeface="Calibri"/>
                        <a:ea typeface="Calibri"/>
                        <a:cs typeface="B Nazanin"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rtl="0">
                        <a:lnSpc>
                          <a:spcPct val="115000"/>
                        </a:lnSpc>
                        <a:spcAft>
                          <a:spcPts val="0"/>
                        </a:spcAft>
                      </a:pPr>
                      <a:r>
                        <a:rPr lang="fa-IR" sz="1400" dirty="0" smtClean="0">
                          <a:latin typeface="Calibri"/>
                          <a:ea typeface="Calibri"/>
                          <a:cs typeface="B Nazanin" pitchFamily="2" charset="-78"/>
                        </a:rPr>
                        <a:t>1088</a:t>
                      </a:r>
                      <a:endParaRPr lang="en-US" sz="1400" dirty="0">
                        <a:latin typeface="Calibri"/>
                        <a:ea typeface="Calibri"/>
                        <a:cs typeface="B Nazanin" pitchFamily="2" charset="-78"/>
                      </a:endParaRPr>
                    </a:p>
                  </a:txBody>
                  <a:tcPr marL="64886" marR="64886"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TABAN\Desktop\Taban\logo tbn.jpg"/>
          <p:cNvPicPr/>
          <p:nvPr/>
        </p:nvPicPr>
        <p:blipFill rotWithShape="1">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9219" name="Picture 126" descr="D:\Taban\Pic\bank icon\logo bank\bank-maskan\bank_mak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Title 1"/>
          <p:cNvSpPr txBox="1">
            <a:spLocks/>
          </p:cNvSpPr>
          <p:nvPr/>
        </p:nvSpPr>
        <p:spPr bwMode="auto">
          <a:xfrm>
            <a:off x="395288" y="6207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fa-IR" sz="3200" b="1">
                <a:solidFill>
                  <a:schemeClr val="bg1"/>
                </a:solidFill>
                <a:cs typeface="B Titr" pitchFamily="2" charset="-78"/>
              </a:rPr>
              <a:t>ظرفیت سمت عرضه</a:t>
            </a:r>
            <a:br>
              <a:rPr lang="fa-IR" sz="3200" b="1">
                <a:solidFill>
                  <a:schemeClr val="bg1"/>
                </a:solidFill>
                <a:cs typeface="B Titr" pitchFamily="2" charset="-78"/>
              </a:rPr>
            </a:br>
            <a:endParaRPr lang="en-US" sz="3200" b="1">
              <a:solidFill>
                <a:schemeClr val="bg1"/>
              </a:solidFill>
              <a:cs typeface="B Titr" pitchFamily="2" charset="-78"/>
            </a:endParaRPr>
          </a:p>
        </p:txBody>
      </p:sp>
      <p:sp>
        <p:nvSpPr>
          <p:cNvPr id="2" name="Rectangle 1"/>
          <p:cNvSpPr/>
          <p:nvPr/>
        </p:nvSpPr>
        <p:spPr>
          <a:xfrm>
            <a:off x="8316913" y="6597650"/>
            <a:ext cx="827087" cy="260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222" name="TextBox 9"/>
          <p:cNvSpPr txBox="1">
            <a:spLocks noChangeArrowheads="1"/>
          </p:cNvSpPr>
          <p:nvPr/>
        </p:nvSpPr>
        <p:spPr bwMode="auto">
          <a:xfrm>
            <a:off x="539750" y="2205038"/>
            <a:ext cx="836295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lnSpc>
                <a:spcPct val="150000"/>
              </a:lnSpc>
            </a:pPr>
            <a:r>
              <a:rPr lang="fa-IR" b="1">
                <a:cs typeface="B Nazanin" pitchFamily="2" charset="-78"/>
              </a:rPr>
              <a:t>بر اساس برآوردهای صورت‌گرفته، طی 6-5 سال آتی، سالیانه بیش از 1 میلیون خانوار به طرف تقاضای بازار مسکن افزوده خواهند شد.</a:t>
            </a:r>
          </a:p>
          <a:p>
            <a:pPr algn="r" rtl="1" eaLnBrk="1" hangingPunct="1">
              <a:lnSpc>
                <a:spcPct val="150000"/>
              </a:lnSpc>
            </a:pPr>
            <a:r>
              <a:rPr lang="fa-IR" b="1">
                <a:cs typeface="B Nazanin" pitchFamily="2" charset="-78"/>
              </a:rPr>
              <a:t>سابقۀ صنعت ساخت‌و‌ساز، گواهی بر ظرفیت بالای طرف عرضۀ بازار مسکن در سطح کشور است.</a:t>
            </a:r>
          </a:p>
          <a:p>
            <a:pPr algn="ctr" rtl="1" eaLnBrk="1" hangingPunct="1">
              <a:lnSpc>
                <a:spcPct val="150000"/>
              </a:lnSpc>
            </a:pPr>
            <a:endParaRPr lang="fa-IR" sz="2000" b="1">
              <a:cs typeface="B Nazanin" pitchFamily="2" charset="-78"/>
            </a:endParaRPr>
          </a:p>
        </p:txBody>
      </p:sp>
      <p:pic>
        <p:nvPicPr>
          <p:cNvPr id="152578" name="Picture 2"/>
          <p:cNvPicPr>
            <a:picLocks noChangeAspect="1" noChangeArrowheads="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511478" y="3573016"/>
            <a:ext cx="4580802" cy="2769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TABAN\Desktop\Taban\logo tbn.jpg"/>
          <p:cNvPicPr/>
          <p:nvPr/>
        </p:nvPicPr>
        <p:blipFill rotWithShape="1">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80052" r="-2"/>
          <a:stretch/>
        </p:blipFill>
        <p:spPr bwMode="auto">
          <a:xfrm>
            <a:off x="133669" y="5817638"/>
            <a:ext cx="621907" cy="699606"/>
          </a:xfrm>
          <a:prstGeom prst="rect">
            <a:avLst/>
          </a:prstGeom>
          <a:noFill/>
          <a:ln>
            <a:noFill/>
          </a:ln>
        </p:spPr>
      </p:pic>
      <p:pic>
        <p:nvPicPr>
          <p:cNvPr id="10243" name="Picture 126" descr="D:\Taban\Pic\bank icon\logo bank\bank-maskan\bank_mak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5818188"/>
            <a:ext cx="668337"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8316913" y="6597650"/>
            <a:ext cx="827087" cy="260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Title 1"/>
          <p:cNvSpPr>
            <a:spLocks noGrp="1"/>
          </p:cNvSpPr>
          <p:nvPr>
            <p:ph type="title"/>
          </p:nvPr>
        </p:nvSpPr>
        <p:spPr>
          <a:xfrm>
            <a:off x="815975" y="2655888"/>
            <a:ext cx="7467600" cy="2068512"/>
          </a:xfrm>
          <a:solidFill>
            <a:schemeClr val="accent3">
              <a:lumMod val="75000"/>
            </a:schemeClr>
          </a:solidFill>
        </p:spPr>
        <p:txBody>
          <a:bodyPr>
            <a:noAutofit/>
          </a:bodyPr>
          <a:lstStyle/>
          <a:p>
            <a:pPr rtl="1" eaLnBrk="1" hangingPunct="1">
              <a:defRPr/>
            </a:pPr>
            <a:r>
              <a:rPr lang="fa-IR" b="1" dirty="0" smtClean="0">
                <a:cs typeface="B Titr" pitchFamily="2" charset="-78"/>
              </a:rPr>
              <a:t>آیندۀ بازار مسکن در گرو تبدیل تقاضای بالقوه به تقاضای مؤثر است.</a:t>
            </a:r>
            <a:endParaRPr lang="en-US" b="1" dirty="0">
              <a:cs typeface="B Titr" pitchFamily="2"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7984</TotalTime>
  <Words>2525</Words>
  <Application>Microsoft Office PowerPoint</Application>
  <PresentationFormat>On-screen Show (4:3)</PresentationFormat>
  <Paragraphs>545</Paragraphs>
  <Slides>54</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56" baseType="lpstr">
      <vt:lpstr>Diseño predeterminado</vt:lpstr>
      <vt:lpstr>Microsoft Excel 97-2003 Worksheet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آیندۀ بازار مسکن در گرو تبدیل تقاضای بالقوه به تقاضای مؤثر است.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Sasan</cp:lastModifiedBy>
  <cp:revision>733</cp:revision>
  <cp:lastPrinted>2014-06-16T15:22:11Z</cp:lastPrinted>
  <dcterms:created xsi:type="dcterms:W3CDTF">2010-05-23T14:28:12Z</dcterms:created>
  <dcterms:modified xsi:type="dcterms:W3CDTF">2014-06-18T13:11:59Z</dcterms:modified>
</cp:coreProperties>
</file>